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4" r:id="rId2"/>
    <p:sldId id="292" r:id="rId3"/>
    <p:sldId id="293" r:id="rId4"/>
    <p:sldId id="294" r:id="rId5"/>
    <p:sldId id="295" r:id="rId6"/>
    <p:sldId id="296" r:id="rId7"/>
    <p:sldId id="286" r:id="rId8"/>
    <p:sldId id="287" r:id="rId9"/>
    <p:sldId id="288" r:id="rId10"/>
    <p:sldId id="256" r:id="rId11"/>
    <p:sldId id="283" r:id="rId12"/>
    <p:sldId id="275" r:id="rId13"/>
    <p:sldId id="277" r:id="rId14"/>
    <p:sldId id="289" r:id="rId15"/>
    <p:sldId id="290"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Nicolette" initials="SN" lastIdx="4" clrIdx="0">
    <p:extLst>
      <p:ext uri="{19B8F6BF-5375-455C-9EA6-DF929625EA0E}">
        <p15:presenceInfo xmlns:p15="http://schemas.microsoft.com/office/powerpoint/2012/main" userId="S-1-5-21-3031243810-1567314905-2332474600-85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93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18T11:37:55.306" idx="2">
    <p:pos x="7680" y="874"/>
    <p:text>This writing sample shows how we want them to subnit work to us. Make sure you type the questions in, so not submit without questions. Also see that you will receive very specfic feedback. While this process is new for you, practice framing your feedback for students with your fellow candidates around their work.</p:text>
    <p:extLst>
      <p:ext uri="{C676402C-5697-4E1C-873F-D02D1690AC5C}">
        <p15:threadingInfo xmlns:p15="http://schemas.microsoft.com/office/powerpoint/2012/main" timeZoneBias="420"/>
      </p:ext>
    </p:extLst>
  </p:cm>
  <p:cm authorId="1" dt="2015-08-18T11:41:09.059" idx="3">
    <p:pos x="7680" y="970"/>
    <p:text>Note the red circle on the top left of the slide.  This a feedback of a candidates 11 page rough draft.  As you see from the feedback we aren't reading for grammar (sometimes we correct that too!) but its about content and looking for evidence!</p:text>
    <p:extLst>
      <p:ext uri="{C676402C-5697-4E1C-873F-D02D1690AC5C}">
        <p15:threadingInfo xmlns:p15="http://schemas.microsoft.com/office/powerpoint/2012/main" timeZoneBias="420">
          <p15:parentCm authorId="1" idx="2"/>
        </p15:threadingInfo>
      </p:ext>
    </p:extLst>
  </p:cm>
  <p:cm authorId="1" dt="2015-08-18T11:43:52.080" idx="4">
    <p:pos x="7680" y="1066"/>
    <p:text>The blue shapes are to cover the child's name</p:text>
    <p:extLst>
      <p:ext uri="{C676402C-5697-4E1C-873F-D02D1690AC5C}">
        <p15:threadingInfo xmlns:p15="http://schemas.microsoft.com/office/powerpoint/2012/main" timeZoneBias="420">
          <p15:parentCm authorId="1" idx="2"/>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DB5CD-DB3A-42EC-95B1-864C471180D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80E2D54-80F0-41FC-BDE0-143D3BB07163}">
      <dgm:prSet phldrT="[Text]"/>
      <dgm:spPr/>
      <dgm:t>
        <a:bodyPr/>
        <a:lstStyle/>
        <a:p>
          <a:r>
            <a:rPr lang="en-US" dirty="0" smtClean="0"/>
            <a:t>Feedback from peers </a:t>
          </a:r>
          <a:endParaRPr lang="en-US" dirty="0"/>
        </a:p>
      </dgm:t>
    </dgm:pt>
    <dgm:pt modelId="{B4812F40-5B2F-45C8-9C03-A11898B8E831}" type="parTrans" cxnId="{DCBF6263-1C35-4718-990C-AC7DDF318178}">
      <dgm:prSet/>
      <dgm:spPr/>
      <dgm:t>
        <a:bodyPr/>
        <a:lstStyle/>
        <a:p>
          <a:endParaRPr lang="en-US"/>
        </a:p>
      </dgm:t>
    </dgm:pt>
    <dgm:pt modelId="{B72F6FA9-5F87-40B2-9DF4-565A5231EBBB}" type="sibTrans" cxnId="{DCBF6263-1C35-4718-990C-AC7DDF318178}">
      <dgm:prSet/>
      <dgm:spPr/>
      <dgm:t>
        <a:bodyPr/>
        <a:lstStyle/>
        <a:p>
          <a:endParaRPr lang="en-US"/>
        </a:p>
      </dgm:t>
    </dgm:pt>
    <dgm:pt modelId="{A194B6B4-FBD6-4883-8A38-01C5BFE93529}">
      <dgm:prSet phldrT="[Text]"/>
      <dgm:spPr/>
      <dgm:t>
        <a:bodyPr/>
        <a:lstStyle/>
        <a:p>
          <a:r>
            <a:rPr lang="en-US" dirty="0" smtClean="0"/>
            <a:t>Make revisions</a:t>
          </a:r>
          <a:endParaRPr lang="en-US" dirty="0"/>
        </a:p>
      </dgm:t>
    </dgm:pt>
    <dgm:pt modelId="{EB42A3EF-251E-4E85-8294-6B3721464ACD}" type="parTrans" cxnId="{DB24E75F-313C-49E5-9E34-3B2B1A34E600}">
      <dgm:prSet/>
      <dgm:spPr/>
      <dgm:t>
        <a:bodyPr/>
        <a:lstStyle/>
        <a:p>
          <a:endParaRPr lang="en-US"/>
        </a:p>
      </dgm:t>
    </dgm:pt>
    <dgm:pt modelId="{3AE60EF3-2DF5-488A-9B4A-20E52EAE2295}" type="sibTrans" cxnId="{DB24E75F-313C-49E5-9E34-3B2B1A34E600}">
      <dgm:prSet/>
      <dgm:spPr/>
      <dgm:t>
        <a:bodyPr/>
        <a:lstStyle/>
        <a:p>
          <a:endParaRPr lang="en-US"/>
        </a:p>
      </dgm:t>
    </dgm:pt>
    <dgm:pt modelId="{B9774C73-D4B6-45D6-B904-A098F4FC126D}">
      <dgm:prSet phldrT="[Text]"/>
      <dgm:spPr/>
      <dgm:t>
        <a:bodyPr/>
        <a:lstStyle/>
        <a:p>
          <a:r>
            <a:rPr lang="en-US" dirty="0" smtClean="0"/>
            <a:t>Feedback from CSP</a:t>
          </a:r>
          <a:endParaRPr lang="en-US" dirty="0"/>
        </a:p>
      </dgm:t>
    </dgm:pt>
    <dgm:pt modelId="{39291A62-5ACC-409C-A697-C61A4067599D}" type="parTrans" cxnId="{F22A0C79-9D6A-49CC-B8AB-79B950F5723D}">
      <dgm:prSet/>
      <dgm:spPr/>
      <dgm:t>
        <a:bodyPr/>
        <a:lstStyle/>
        <a:p>
          <a:endParaRPr lang="en-US"/>
        </a:p>
      </dgm:t>
    </dgm:pt>
    <dgm:pt modelId="{97011DE3-9F63-47A0-A6EC-8DC99FC5B676}" type="sibTrans" cxnId="{F22A0C79-9D6A-49CC-B8AB-79B950F5723D}">
      <dgm:prSet/>
      <dgm:spPr/>
      <dgm:t>
        <a:bodyPr/>
        <a:lstStyle/>
        <a:p>
          <a:endParaRPr lang="en-US"/>
        </a:p>
      </dgm:t>
    </dgm:pt>
    <dgm:pt modelId="{58AAA11B-0DB4-4557-AC8A-9F91EB99A18F}">
      <dgm:prSet phldrT="[Text]"/>
      <dgm:spPr/>
      <dgm:t>
        <a:bodyPr/>
        <a:lstStyle/>
        <a:p>
          <a:r>
            <a:rPr lang="en-US" dirty="0" smtClean="0"/>
            <a:t>Make revisions</a:t>
          </a:r>
          <a:endParaRPr lang="en-US" dirty="0"/>
        </a:p>
      </dgm:t>
    </dgm:pt>
    <dgm:pt modelId="{7BCC93E4-8A74-409F-AFC4-3ABEA1BC67D2}" type="parTrans" cxnId="{019C974E-23E5-4428-B357-243A4C267F23}">
      <dgm:prSet/>
      <dgm:spPr/>
      <dgm:t>
        <a:bodyPr/>
        <a:lstStyle/>
        <a:p>
          <a:endParaRPr lang="en-US"/>
        </a:p>
      </dgm:t>
    </dgm:pt>
    <dgm:pt modelId="{048EB62E-5D6F-4B26-9A80-F6B6C05F74CA}" type="sibTrans" cxnId="{019C974E-23E5-4428-B357-243A4C267F23}">
      <dgm:prSet/>
      <dgm:spPr/>
      <dgm:t>
        <a:bodyPr/>
        <a:lstStyle/>
        <a:p>
          <a:endParaRPr lang="en-US"/>
        </a:p>
      </dgm:t>
    </dgm:pt>
    <dgm:pt modelId="{1A2CB34D-60BF-4329-8B7C-BA4BF0861000}">
      <dgm:prSet phldrT="[Text]"/>
      <dgm:spPr/>
      <dgm:t>
        <a:bodyPr/>
        <a:lstStyle/>
        <a:p>
          <a:r>
            <a:rPr lang="en-US" dirty="0" smtClean="0"/>
            <a:t>Move to next </a:t>
          </a:r>
          <a:r>
            <a:rPr lang="en-US" dirty="0" smtClean="0"/>
            <a:t>component</a:t>
          </a:r>
          <a:endParaRPr lang="en-US" dirty="0"/>
        </a:p>
      </dgm:t>
    </dgm:pt>
    <dgm:pt modelId="{59906F65-D199-4D9E-8F16-1BECC5345241}" type="parTrans" cxnId="{D4F245C5-91AC-487B-8868-6B413CC20727}">
      <dgm:prSet/>
      <dgm:spPr/>
      <dgm:t>
        <a:bodyPr/>
        <a:lstStyle/>
        <a:p>
          <a:endParaRPr lang="en-US"/>
        </a:p>
      </dgm:t>
    </dgm:pt>
    <dgm:pt modelId="{D2341463-279D-4D33-9FE8-E1255260DD76}" type="sibTrans" cxnId="{D4F245C5-91AC-487B-8868-6B413CC20727}">
      <dgm:prSet/>
      <dgm:spPr/>
      <dgm:t>
        <a:bodyPr/>
        <a:lstStyle/>
        <a:p>
          <a:endParaRPr lang="en-US"/>
        </a:p>
      </dgm:t>
    </dgm:pt>
    <dgm:pt modelId="{7AC9E4BC-7175-4828-80A4-FA07897017B4}" type="pres">
      <dgm:prSet presAssocID="{BE4DB5CD-DB3A-42EC-95B1-864C471180DF}" presName="cycle" presStyleCnt="0">
        <dgm:presLayoutVars>
          <dgm:dir/>
          <dgm:resizeHandles val="exact"/>
        </dgm:presLayoutVars>
      </dgm:prSet>
      <dgm:spPr/>
      <dgm:t>
        <a:bodyPr/>
        <a:lstStyle/>
        <a:p>
          <a:endParaRPr lang="en-US"/>
        </a:p>
      </dgm:t>
    </dgm:pt>
    <dgm:pt modelId="{A5B5B576-DE0C-4487-BA50-1239E6A6C6FD}" type="pres">
      <dgm:prSet presAssocID="{680E2D54-80F0-41FC-BDE0-143D3BB07163}" presName="node" presStyleLbl="node1" presStyleIdx="0" presStyleCnt="5">
        <dgm:presLayoutVars>
          <dgm:bulletEnabled val="1"/>
        </dgm:presLayoutVars>
      </dgm:prSet>
      <dgm:spPr/>
      <dgm:t>
        <a:bodyPr/>
        <a:lstStyle/>
        <a:p>
          <a:endParaRPr lang="en-US"/>
        </a:p>
      </dgm:t>
    </dgm:pt>
    <dgm:pt modelId="{273BE436-3089-4463-8C60-F71A95DDFF76}" type="pres">
      <dgm:prSet presAssocID="{B72F6FA9-5F87-40B2-9DF4-565A5231EBBB}" presName="sibTrans" presStyleLbl="sibTrans2D1" presStyleIdx="0" presStyleCnt="5"/>
      <dgm:spPr/>
      <dgm:t>
        <a:bodyPr/>
        <a:lstStyle/>
        <a:p>
          <a:endParaRPr lang="en-US"/>
        </a:p>
      </dgm:t>
    </dgm:pt>
    <dgm:pt modelId="{F1FDA662-95FD-46AD-9F56-55FBD4C2A78B}" type="pres">
      <dgm:prSet presAssocID="{B72F6FA9-5F87-40B2-9DF4-565A5231EBBB}" presName="connectorText" presStyleLbl="sibTrans2D1" presStyleIdx="0" presStyleCnt="5"/>
      <dgm:spPr/>
      <dgm:t>
        <a:bodyPr/>
        <a:lstStyle/>
        <a:p>
          <a:endParaRPr lang="en-US"/>
        </a:p>
      </dgm:t>
    </dgm:pt>
    <dgm:pt modelId="{8651401E-84B5-4BB7-A367-DDDA9857392D}" type="pres">
      <dgm:prSet presAssocID="{A194B6B4-FBD6-4883-8A38-01C5BFE93529}" presName="node" presStyleLbl="node1" presStyleIdx="1" presStyleCnt="5">
        <dgm:presLayoutVars>
          <dgm:bulletEnabled val="1"/>
        </dgm:presLayoutVars>
      </dgm:prSet>
      <dgm:spPr/>
      <dgm:t>
        <a:bodyPr/>
        <a:lstStyle/>
        <a:p>
          <a:endParaRPr lang="en-US"/>
        </a:p>
      </dgm:t>
    </dgm:pt>
    <dgm:pt modelId="{F20BD989-225B-4EC7-BC3F-8A7E363D0419}" type="pres">
      <dgm:prSet presAssocID="{3AE60EF3-2DF5-488A-9B4A-20E52EAE2295}" presName="sibTrans" presStyleLbl="sibTrans2D1" presStyleIdx="1" presStyleCnt="5"/>
      <dgm:spPr/>
      <dgm:t>
        <a:bodyPr/>
        <a:lstStyle/>
        <a:p>
          <a:endParaRPr lang="en-US"/>
        </a:p>
      </dgm:t>
    </dgm:pt>
    <dgm:pt modelId="{E7BB90D7-1AFE-4A59-8375-FEDC546E3B17}" type="pres">
      <dgm:prSet presAssocID="{3AE60EF3-2DF5-488A-9B4A-20E52EAE2295}" presName="connectorText" presStyleLbl="sibTrans2D1" presStyleIdx="1" presStyleCnt="5"/>
      <dgm:spPr/>
      <dgm:t>
        <a:bodyPr/>
        <a:lstStyle/>
        <a:p>
          <a:endParaRPr lang="en-US"/>
        </a:p>
      </dgm:t>
    </dgm:pt>
    <dgm:pt modelId="{3EEB963A-3306-43E6-BAB4-7EB5C31AE321}" type="pres">
      <dgm:prSet presAssocID="{B9774C73-D4B6-45D6-B904-A098F4FC126D}" presName="node" presStyleLbl="node1" presStyleIdx="2" presStyleCnt="5">
        <dgm:presLayoutVars>
          <dgm:bulletEnabled val="1"/>
        </dgm:presLayoutVars>
      </dgm:prSet>
      <dgm:spPr/>
      <dgm:t>
        <a:bodyPr/>
        <a:lstStyle/>
        <a:p>
          <a:endParaRPr lang="en-US"/>
        </a:p>
      </dgm:t>
    </dgm:pt>
    <dgm:pt modelId="{F1F38A7C-F178-4DA2-9815-C775823BA290}" type="pres">
      <dgm:prSet presAssocID="{97011DE3-9F63-47A0-A6EC-8DC99FC5B676}" presName="sibTrans" presStyleLbl="sibTrans2D1" presStyleIdx="2" presStyleCnt="5"/>
      <dgm:spPr/>
      <dgm:t>
        <a:bodyPr/>
        <a:lstStyle/>
        <a:p>
          <a:endParaRPr lang="en-US"/>
        </a:p>
      </dgm:t>
    </dgm:pt>
    <dgm:pt modelId="{593EC97E-D835-4C23-80AF-647F78E416E2}" type="pres">
      <dgm:prSet presAssocID="{97011DE3-9F63-47A0-A6EC-8DC99FC5B676}" presName="connectorText" presStyleLbl="sibTrans2D1" presStyleIdx="2" presStyleCnt="5"/>
      <dgm:spPr/>
      <dgm:t>
        <a:bodyPr/>
        <a:lstStyle/>
        <a:p>
          <a:endParaRPr lang="en-US"/>
        </a:p>
      </dgm:t>
    </dgm:pt>
    <dgm:pt modelId="{0769CD62-1675-4414-B714-8BAAB5BC2F2A}" type="pres">
      <dgm:prSet presAssocID="{58AAA11B-0DB4-4557-AC8A-9F91EB99A18F}" presName="node" presStyleLbl="node1" presStyleIdx="3" presStyleCnt="5">
        <dgm:presLayoutVars>
          <dgm:bulletEnabled val="1"/>
        </dgm:presLayoutVars>
      </dgm:prSet>
      <dgm:spPr/>
      <dgm:t>
        <a:bodyPr/>
        <a:lstStyle/>
        <a:p>
          <a:endParaRPr lang="en-US"/>
        </a:p>
      </dgm:t>
    </dgm:pt>
    <dgm:pt modelId="{4FB9F0F1-32D4-4A40-8F4B-9A71382D0D2E}" type="pres">
      <dgm:prSet presAssocID="{048EB62E-5D6F-4B26-9A80-F6B6C05F74CA}" presName="sibTrans" presStyleLbl="sibTrans2D1" presStyleIdx="3" presStyleCnt="5"/>
      <dgm:spPr/>
      <dgm:t>
        <a:bodyPr/>
        <a:lstStyle/>
        <a:p>
          <a:endParaRPr lang="en-US"/>
        </a:p>
      </dgm:t>
    </dgm:pt>
    <dgm:pt modelId="{974CA380-CAE0-45BF-9BBC-A95CBF8AB2F1}" type="pres">
      <dgm:prSet presAssocID="{048EB62E-5D6F-4B26-9A80-F6B6C05F74CA}" presName="connectorText" presStyleLbl="sibTrans2D1" presStyleIdx="3" presStyleCnt="5"/>
      <dgm:spPr/>
      <dgm:t>
        <a:bodyPr/>
        <a:lstStyle/>
        <a:p>
          <a:endParaRPr lang="en-US"/>
        </a:p>
      </dgm:t>
    </dgm:pt>
    <dgm:pt modelId="{E9CE914D-16E5-4115-B67B-6ADFD56CAEAA}" type="pres">
      <dgm:prSet presAssocID="{1A2CB34D-60BF-4329-8B7C-BA4BF0861000}" presName="node" presStyleLbl="node1" presStyleIdx="4" presStyleCnt="5">
        <dgm:presLayoutVars>
          <dgm:bulletEnabled val="1"/>
        </dgm:presLayoutVars>
      </dgm:prSet>
      <dgm:spPr/>
      <dgm:t>
        <a:bodyPr/>
        <a:lstStyle/>
        <a:p>
          <a:endParaRPr lang="en-US"/>
        </a:p>
      </dgm:t>
    </dgm:pt>
    <dgm:pt modelId="{56909A59-6672-4E94-8484-5C8C8578BE20}" type="pres">
      <dgm:prSet presAssocID="{D2341463-279D-4D33-9FE8-E1255260DD76}" presName="sibTrans" presStyleLbl="sibTrans2D1" presStyleIdx="4" presStyleCnt="5"/>
      <dgm:spPr/>
      <dgm:t>
        <a:bodyPr/>
        <a:lstStyle/>
        <a:p>
          <a:endParaRPr lang="en-US"/>
        </a:p>
      </dgm:t>
    </dgm:pt>
    <dgm:pt modelId="{CC0022B7-2F97-40B3-942A-F252D2A361A6}" type="pres">
      <dgm:prSet presAssocID="{D2341463-279D-4D33-9FE8-E1255260DD76}" presName="connectorText" presStyleLbl="sibTrans2D1" presStyleIdx="4" presStyleCnt="5"/>
      <dgm:spPr/>
      <dgm:t>
        <a:bodyPr/>
        <a:lstStyle/>
        <a:p>
          <a:endParaRPr lang="en-US"/>
        </a:p>
      </dgm:t>
    </dgm:pt>
  </dgm:ptLst>
  <dgm:cxnLst>
    <dgm:cxn modelId="{DCBF6263-1C35-4718-990C-AC7DDF318178}" srcId="{BE4DB5CD-DB3A-42EC-95B1-864C471180DF}" destId="{680E2D54-80F0-41FC-BDE0-143D3BB07163}" srcOrd="0" destOrd="0" parTransId="{B4812F40-5B2F-45C8-9C03-A11898B8E831}" sibTransId="{B72F6FA9-5F87-40B2-9DF4-565A5231EBBB}"/>
    <dgm:cxn modelId="{795579A4-96FE-4B7C-8621-D2C18B638ED3}" type="presOf" srcId="{680E2D54-80F0-41FC-BDE0-143D3BB07163}" destId="{A5B5B576-DE0C-4487-BA50-1239E6A6C6FD}" srcOrd="0" destOrd="0" presId="urn:microsoft.com/office/officeart/2005/8/layout/cycle2"/>
    <dgm:cxn modelId="{C3FF94FC-C757-43A9-AA1E-54FE2863AD9A}" type="presOf" srcId="{1A2CB34D-60BF-4329-8B7C-BA4BF0861000}" destId="{E9CE914D-16E5-4115-B67B-6ADFD56CAEAA}" srcOrd="0" destOrd="0" presId="urn:microsoft.com/office/officeart/2005/8/layout/cycle2"/>
    <dgm:cxn modelId="{134D98F6-4FA8-4896-84C8-131CE44B5B59}" type="presOf" srcId="{B72F6FA9-5F87-40B2-9DF4-565A5231EBBB}" destId="{273BE436-3089-4463-8C60-F71A95DDFF76}" srcOrd="0" destOrd="0" presId="urn:microsoft.com/office/officeart/2005/8/layout/cycle2"/>
    <dgm:cxn modelId="{3B116F24-580D-4C6D-8793-E6AFB5446F43}" type="presOf" srcId="{3AE60EF3-2DF5-488A-9B4A-20E52EAE2295}" destId="{F20BD989-225B-4EC7-BC3F-8A7E363D0419}" srcOrd="0" destOrd="0" presId="urn:microsoft.com/office/officeart/2005/8/layout/cycle2"/>
    <dgm:cxn modelId="{DB24E75F-313C-49E5-9E34-3B2B1A34E600}" srcId="{BE4DB5CD-DB3A-42EC-95B1-864C471180DF}" destId="{A194B6B4-FBD6-4883-8A38-01C5BFE93529}" srcOrd="1" destOrd="0" parTransId="{EB42A3EF-251E-4E85-8294-6B3721464ACD}" sibTransId="{3AE60EF3-2DF5-488A-9B4A-20E52EAE2295}"/>
    <dgm:cxn modelId="{A724EBE1-E769-4F76-AE1C-FC0CD0BBB102}" type="presOf" srcId="{B72F6FA9-5F87-40B2-9DF4-565A5231EBBB}" destId="{F1FDA662-95FD-46AD-9F56-55FBD4C2A78B}" srcOrd="1" destOrd="0" presId="urn:microsoft.com/office/officeart/2005/8/layout/cycle2"/>
    <dgm:cxn modelId="{2A7E043E-E9D4-4D57-A4B0-F6966D48C0CD}" type="presOf" srcId="{048EB62E-5D6F-4B26-9A80-F6B6C05F74CA}" destId="{4FB9F0F1-32D4-4A40-8F4B-9A71382D0D2E}" srcOrd="0" destOrd="0" presId="urn:microsoft.com/office/officeart/2005/8/layout/cycle2"/>
    <dgm:cxn modelId="{F050187E-5F99-49E6-9CEE-825232F788E8}" type="presOf" srcId="{97011DE3-9F63-47A0-A6EC-8DC99FC5B676}" destId="{593EC97E-D835-4C23-80AF-647F78E416E2}" srcOrd="1" destOrd="0" presId="urn:microsoft.com/office/officeart/2005/8/layout/cycle2"/>
    <dgm:cxn modelId="{DAC2FB07-5496-431D-8312-CC34B753AF1A}" type="presOf" srcId="{97011DE3-9F63-47A0-A6EC-8DC99FC5B676}" destId="{F1F38A7C-F178-4DA2-9815-C775823BA290}" srcOrd="0" destOrd="0" presId="urn:microsoft.com/office/officeart/2005/8/layout/cycle2"/>
    <dgm:cxn modelId="{019C974E-23E5-4428-B357-243A4C267F23}" srcId="{BE4DB5CD-DB3A-42EC-95B1-864C471180DF}" destId="{58AAA11B-0DB4-4557-AC8A-9F91EB99A18F}" srcOrd="3" destOrd="0" parTransId="{7BCC93E4-8A74-409F-AFC4-3ABEA1BC67D2}" sibTransId="{048EB62E-5D6F-4B26-9A80-F6B6C05F74CA}"/>
    <dgm:cxn modelId="{6E008A6A-0723-4FA9-901E-0F0A51BD125B}" type="presOf" srcId="{3AE60EF3-2DF5-488A-9B4A-20E52EAE2295}" destId="{E7BB90D7-1AFE-4A59-8375-FEDC546E3B17}" srcOrd="1" destOrd="0" presId="urn:microsoft.com/office/officeart/2005/8/layout/cycle2"/>
    <dgm:cxn modelId="{1CAF0A67-F518-4D7F-A13E-444ADB394520}" type="presOf" srcId="{D2341463-279D-4D33-9FE8-E1255260DD76}" destId="{56909A59-6672-4E94-8484-5C8C8578BE20}" srcOrd="0" destOrd="0" presId="urn:microsoft.com/office/officeart/2005/8/layout/cycle2"/>
    <dgm:cxn modelId="{88C416B6-9EF7-4FB2-9983-922886B60ED8}" type="presOf" srcId="{D2341463-279D-4D33-9FE8-E1255260DD76}" destId="{CC0022B7-2F97-40B3-942A-F252D2A361A6}" srcOrd="1" destOrd="0" presId="urn:microsoft.com/office/officeart/2005/8/layout/cycle2"/>
    <dgm:cxn modelId="{1E62A6C3-26E0-4A60-B167-D94C51B8F71C}" type="presOf" srcId="{A194B6B4-FBD6-4883-8A38-01C5BFE93529}" destId="{8651401E-84B5-4BB7-A367-DDDA9857392D}" srcOrd="0" destOrd="0" presId="urn:microsoft.com/office/officeart/2005/8/layout/cycle2"/>
    <dgm:cxn modelId="{51C9C0DE-1956-40EA-B9AB-1B409479B5A4}" type="presOf" srcId="{048EB62E-5D6F-4B26-9A80-F6B6C05F74CA}" destId="{974CA380-CAE0-45BF-9BBC-A95CBF8AB2F1}" srcOrd="1" destOrd="0" presId="urn:microsoft.com/office/officeart/2005/8/layout/cycle2"/>
    <dgm:cxn modelId="{711A1456-4D64-450E-9A3E-14F5582E6A2F}" type="presOf" srcId="{BE4DB5CD-DB3A-42EC-95B1-864C471180DF}" destId="{7AC9E4BC-7175-4828-80A4-FA07897017B4}" srcOrd="0" destOrd="0" presId="urn:microsoft.com/office/officeart/2005/8/layout/cycle2"/>
    <dgm:cxn modelId="{6923B8FA-9E76-41E5-A8CD-347F6C8D7B4A}" type="presOf" srcId="{B9774C73-D4B6-45D6-B904-A098F4FC126D}" destId="{3EEB963A-3306-43E6-BAB4-7EB5C31AE321}" srcOrd="0" destOrd="0" presId="urn:microsoft.com/office/officeart/2005/8/layout/cycle2"/>
    <dgm:cxn modelId="{F22A0C79-9D6A-49CC-B8AB-79B950F5723D}" srcId="{BE4DB5CD-DB3A-42EC-95B1-864C471180DF}" destId="{B9774C73-D4B6-45D6-B904-A098F4FC126D}" srcOrd="2" destOrd="0" parTransId="{39291A62-5ACC-409C-A697-C61A4067599D}" sibTransId="{97011DE3-9F63-47A0-A6EC-8DC99FC5B676}"/>
    <dgm:cxn modelId="{D4F245C5-91AC-487B-8868-6B413CC20727}" srcId="{BE4DB5CD-DB3A-42EC-95B1-864C471180DF}" destId="{1A2CB34D-60BF-4329-8B7C-BA4BF0861000}" srcOrd="4" destOrd="0" parTransId="{59906F65-D199-4D9E-8F16-1BECC5345241}" sibTransId="{D2341463-279D-4D33-9FE8-E1255260DD76}"/>
    <dgm:cxn modelId="{847FA9A9-FB0C-4AC6-9C5A-CDE6CA4ED4D6}" type="presOf" srcId="{58AAA11B-0DB4-4557-AC8A-9F91EB99A18F}" destId="{0769CD62-1675-4414-B714-8BAAB5BC2F2A}" srcOrd="0" destOrd="0" presId="urn:microsoft.com/office/officeart/2005/8/layout/cycle2"/>
    <dgm:cxn modelId="{B90ECC19-24CD-4073-B884-D949E67917ED}" type="presParOf" srcId="{7AC9E4BC-7175-4828-80A4-FA07897017B4}" destId="{A5B5B576-DE0C-4487-BA50-1239E6A6C6FD}" srcOrd="0" destOrd="0" presId="urn:microsoft.com/office/officeart/2005/8/layout/cycle2"/>
    <dgm:cxn modelId="{FC0E8B05-3494-45E7-B888-C08CBB21C736}" type="presParOf" srcId="{7AC9E4BC-7175-4828-80A4-FA07897017B4}" destId="{273BE436-3089-4463-8C60-F71A95DDFF76}" srcOrd="1" destOrd="0" presId="urn:microsoft.com/office/officeart/2005/8/layout/cycle2"/>
    <dgm:cxn modelId="{193B14A8-E7E2-4B59-9A64-C6FB941D7622}" type="presParOf" srcId="{273BE436-3089-4463-8C60-F71A95DDFF76}" destId="{F1FDA662-95FD-46AD-9F56-55FBD4C2A78B}" srcOrd="0" destOrd="0" presId="urn:microsoft.com/office/officeart/2005/8/layout/cycle2"/>
    <dgm:cxn modelId="{FCD631D9-131A-4EF0-84D4-7BAF5CCD752E}" type="presParOf" srcId="{7AC9E4BC-7175-4828-80A4-FA07897017B4}" destId="{8651401E-84B5-4BB7-A367-DDDA9857392D}" srcOrd="2" destOrd="0" presId="urn:microsoft.com/office/officeart/2005/8/layout/cycle2"/>
    <dgm:cxn modelId="{ED90B66C-FDC1-4FE2-9945-8289A9047673}" type="presParOf" srcId="{7AC9E4BC-7175-4828-80A4-FA07897017B4}" destId="{F20BD989-225B-4EC7-BC3F-8A7E363D0419}" srcOrd="3" destOrd="0" presId="urn:microsoft.com/office/officeart/2005/8/layout/cycle2"/>
    <dgm:cxn modelId="{70371CCF-2FA0-47C2-9497-6E4EB4859A5F}" type="presParOf" srcId="{F20BD989-225B-4EC7-BC3F-8A7E363D0419}" destId="{E7BB90D7-1AFE-4A59-8375-FEDC546E3B17}" srcOrd="0" destOrd="0" presId="urn:microsoft.com/office/officeart/2005/8/layout/cycle2"/>
    <dgm:cxn modelId="{F09105BD-FFB3-4409-945F-6DFB68FCC68D}" type="presParOf" srcId="{7AC9E4BC-7175-4828-80A4-FA07897017B4}" destId="{3EEB963A-3306-43E6-BAB4-7EB5C31AE321}" srcOrd="4" destOrd="0" presId="urn:microsoft.com/office/officeart/2005/8/layout/cycle2"/>
    <dgm:cxn modelId="{E6E8D05A-98CC-4B11-A689-0686BF0386AC}" type="presParOf" srcId="{7AC9E4BC-7175-4828-80A4-FA07897017B4}" destId="{F1F38A7C-F178-4DA2-9815-C775823BA290}" srcOrd="5" destOrd="0" presId="urn:microsoft.com/office/officeart/2005/8/layout/cycle2"/>
    <dgm:cxn modelId="{3C757E9D-D676-4990-9EF6-66F0F9ECEE2D}" type="presParOf" srcId="{F1F38A7C-F178-4DA2-9815-C775823BA290}" destId="{593EC97E-D835-4C23-80AF-647F78E416E2}" srcOrd="0" destOrd="0" presId="urn:microsoft.com/office/officeart/2005/8/layout/cycle2"/>
    <dgm:cxn modelId="{AC40C4EC-8398-410D-BCC5-767B51000307}" type="presParOf" srcId="{7AC9E4BC-7175-4828-80A4-FA07897017B4}" destId="{0769CD62-1675-4414-B714-8BAAB5BC2F2A}" srcOrd="6" destOrd="0" presId="urn:microsoft.com/office/officeart/2005/8/layout/cycle2"/>
    <dgm:cxn modelId="{FB0395DD-4BAC-4D13-8307-0FE09018781F}" type="presParOf" srcId="{7AC9E4BC-7175-4828-80A4-FA07897017B4}" destId="{4FB9F0F1-32D4-4A40-8F4B-9A71382D0D2E}" srcOrd="7" destOrd="0" presId="urn:microsoft.com/office/officeart/2005/8/layout/cycle2"/>
    <dgm:cxn modelId="{AF937404-FC64-412F-AE98-429564923643}" type="presParOf" srcId="{4FB9F0F1-32D4-4A40-8F4B-9A71382D0D2E}" destId="{974CA380-CAE0-45BF-9BBC-A95CBF8AB2F1}" srcOrd="0" destOrd="0" presId="urn:microsoft.com/office/officeart/2005/8/layout/cycle2"/>
    <dgm:cxn modelId="{E0EDFA00-A2EF-4C6A-8A32-AF0E61EFD267}" type="presParOf" srcId="{7AC9E4BC-7175-4828-80A4-FA07897017B4}" destId="{E9CE914D-16E5-4115-B67B-6ADFD56CAEAA}" srcOrd="8" destOrd="0" presId="urn:microsoft.com/office/officeart/2005/8/layout/cycle2"/>
    <dgm:cxn modelId="{CAF9E08C-0F63-42E4-A21F-38ACC3C4CBCC}" type="presParOf" srcId="{7AC9E4BC-7175-4828-80A4-FA07897017B4}" destId="{56909A59-6672-4E94-8484-5C8C8578BE20}" srcOrd="9" destOrd="0" presId="urn:microsoft.com/office/officeart/2005/8/layout/cycle2"/>
    <dgm:cxn modelId="{4885DE3A-63C2-448F-9599-02F1335E664D}" type="presParOf" srcId="{56909A59-6672-4E94-8484-5C8C8578BE20}" destId="{CC0022B7-2F97-40B3-942A-F252D2A361A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1EEB6-A223-4BC4-84F7-D5497CC5F28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10AAF9E-BA3C-4406-A93E-CB47582A4C29}">
      <dgm:prSet phldrT="[Text]" custT="1"/>
      <dgm:spPr/>
      <dgm:t>
        <a:bodyPr/>
        <a:lstStyle/>
        <a:p>
          <a:r>
            <a:rPr lang="en-US" sz="2000" dirty="0" smtClean="0"/>
            <a:t>Teachers Differentiate</a:t>
          </a:r>
          <a:endParaRPr lang="en-US" sz="2000" dirty="0"/>
        </a:p>
      </dgm:t>
    </dgm:pt>
    <dgm:pt modelId="{E2AEC923-6204-41EE-8324-B1F6FF776277}" type="parTrans" cxnId="{596A3397-C2EF-4181-B7EF-A18DEAA2F221}">
      <dgm:prSet/>
      <dgm:spPr/>
      <dgm:t>
        <a:bodyPr/>
        <a:lstStyle/>
        <a:p>
          <a:endParaRPr lang="en-US"/>
        </a:p>
      </dgm:t>
    </dgm:pt>
    <dgm:pt modelId="{9F19E8B8-D9D5-41CE-9B37-0D9762B3601F}" type="sibTrans" cxnId="{596A3397-C2EF-4181-B7EF-A18DEAA2F221}">
      <dgm:prSet/>
      <dgm:spPr/>
      <dgm:t>
        <a:bodyPr/>
        <a:lstStyle/>
        <a:p>
          <a:endParaRPr lang="en-US"/>
        </a:p>
      </dgm:t>
    </dgm:pt>
    <dgm:pt modelId="{8214536A-AE00-4B56-91FA-CFBAA02FFFE3}">
      <dgm:prSet phldrT="[Text]" custT="1"/>
      <dgm:spPr/>
      <dgm:t>
        <a:bodyPr/>
        <a:lstStyle/>
        <a:p>
          <a:r>
            <a:rPr lang="en-US" sz="2000" dirty="0" smtClean="0"/>
            <a:t>Content</a:t>
          </a:r>
          <a:endParaRPr lang="en-US" sz="2000" dirty="0"/>
        </a:p>
      </dgm:t>
    </dgm:pt>
    <dgm:pt modelId="{F3A6E5EA-E234-4AE9-9FA3-A3686D788A47}" type="parTrans" cxnId="{7A7FFCAA-F507-4765-983D-EA15FE0E739E}">
      <dgm:prSet/>
      <dgm:spPr/>
      <dgm:t>
        <a:bodyPr/>
        <a:lstStyle/>
        <a:p>
          <a:endParaRPr lang="en-US"/>
        </a:p>
      </dgm:t>
    </dgm:pt>
    <dgm:pt modelId="{DE72223C-6F88-4719-8A6C-D0E99314C9B8}" type="sibTrans" cxnId="{7A7FFCAA-F507-4765-983D-EA15FE0E739E}">
      <dgm:prSet/>
      <dgm:spPr/>
      <dgm:t>
        <a:bodyPr/>
        <a:lstStyle/>
        <a:p>
          <a:endParaRPr lang="en-US"/>
        </a:p>
      </dgm:t>
    </dgm:pt>
    <dgm:pt modelId="{7715CEBE-3849-4CB5-A22C-715EBB24CDBF}">
      <dgm:prSet phldrT="[Text]" custT="1"/>
      <dgm:spPr/>
      <dgm:t>
        <a:bodyPr/>
        <a:lstStyle/>
        <a:p>
          <a:r>
            <a:rPr lang="en-US" sz="2000" dirty="0" smtClean="0"/>
            <a:t>Process</a:t>
          </a:r>
          <a:endParaRPr lang="en-US" sz="2000" dirty="0"/>
        </a:p>
      </dgm:t>
    </dgm:pt>
    <dgm:pt modelId="{59421E34-F58F-4DC0-88DD-09898440770F}" type="parTrans" cxnId="{715EDA64-12C3-4B61-8BAF-0DB3511B91C5}">
      <dgm:prSet/>
      <dgm:spPr/>
      <dgm:t>
        <a:bodyPr/>
        <a:lstStyle/>
        <a:p>
          <a:endParaRPr lang="en-US"/>
        </a:p>
      </dgm:t>
    </dgm:pt>
    <dgm:pt modelId="{16F2A63B-555A-49F8-8718-8A988F4DB7D1}" type="sibTrans" cxnId="{715EDA64-12C3-4B61-8BAF-0DB3511B91C5}">
      <dgm:prSet/>
      <dgm:spPr/>
      <dgm:t>
        <a:bodyPr/>
        <a:lstStyle/>
        <a:p>
          <a:endParaRPr lang="en-US"/>
        </a:p>
      </dgm:t>
    </dgm:pt>
    <dgm:pt modelId="{8D0D9CA5-DC57-468F-B6B2-2D2D9C1D48C7}">
      <dgm:prSet phldrT="[Text]" custT="1"/>
      <dgm:spPr/>
      <dgm:t>
        <a:bodyPr/>
        <a:lstStyle/>
        <a:p>
          <a:r>
            <a:rPr lang="en-US" sz="2000" dirty="0" smtClean="0"/>
            <a:t>Product</a:t>
          </a:r>
          <a:endParaRPr lang="en-US" sz="2000" dirty="0"/>
        </a:p>
      </dgm:t>
    </dgm:pt>
    <dgm:pt modelId="{348A706A-9A96-4E2C-8ED3-C8FC90BEBE3F}" type="parTrans" cxnId="{91BDB2AD-F703-4816-891C-E11806C87711}">
      <dgm:prSet/>
      <dgm:spPr/>
      <dgm:t>
        <a:bodyPr/>
        <a:lstStyle/>
        <a:p>
          <a:endParaRPr lang="en-US"/>
        </a:p>
      </dgm:t>
    </dgm:pt>
    <dgm:pt modelId="{9CFE7854-05D0-4C87-9C80-7484B13FCA70}" type="sibTrans" cxnId="{91BDB2AD-F703-4816-891C-E11806C87711}">
      <dgm:prSet/>
      <dgm:spPr/>
      <dgm:t>
        <a:bodyPr/>
        <a:lstStyle/>
        <a:p>
          <a:endParaRPr lang="en-US"/>
        </a:p>
      </dgm:t>
    </dgm:pt>
    <dgm:pt modelId="{9E5714BE-9FB1-4819-B8AB-0F7E45A543D2}">
      <dgm:prSet phldrT="[Text]" custT="1"/>
      <dgm:spPr/>
      <dgm:t>
        <a:bodyPr/>
        <a:lstStyle/>
        <a:p>
          <a:r>
            <a:rPr lang="en-US" sz="2000" dirty="0" smtClean="0"/>
            <a:t>Environment/Affect</a:t>
          </a:r>
          <a:endParaRPr lang="en-US" sz="2000" dirty="0"/>
        </a:p>
      </dgm:t>
    </dgm:pt>
    <dgm:pt modelId="{0305DF0D-1F34-4664-9048-C5B74DE3D85C}" type="parTrans" cxnId="{2F3FE3ED-F37C-454F-8840-86E3CC7CE8CC}">
      <dgm:prSet/>
      <dgm:spPr/>
      <dgm:t>
        <a:bodyPr/>
        <a:lstStyle/>
        <a:p>
          <a:endParaRPr lang="en-US"/>
        </a:p>
      </dgm:t>
    </dgm:pt>
    <dgm:pt modelId="{64E9284E-3183-4014-A887-4DDFEAC251B0}" type="sibTrans" cxnId="{2F3FE3ED-F37C-454F-8840-86E3CC7CE8CC}">
      <dgm:prSet/>
      <dgm:spPr/>
      <dgm:t>
        <a:bodyPr/>
        <a:lstStyle/>
        <a:p>
          <a:endParaRPr lang="en-US"/>
        </a:p>
      </dgm:t>
    </dgm:pt>
    <dgm:pt modelId="{9930CD30-247A-4735-A9B8-7F4E65988D70}" type="pres">
      <dgm:prSet presAssocID="{9A11EEB6-A223-4BC4-84F7-D5497CC5F28D}" presName="hierChild1" presStyleCnt="0">
        <dgm:presLayoutVars>
          <dgm:chPref val="1"/>
          <dgm:dir/>
          <dgm:animOne val="branch"/>
          <dgm:animLvl val="lvl"/>
          <dgm:resizeHandles/>
        </dgm:presLayoutVars>
      </dgm:prSet>
      <dgm:spPr/>
      <dgm:t>
        <a:bodyPr/>
        <a:lstStyle/>
        <a:p>
          <a:endParaRPr lang="en-US"/>
        </a:p>
      </dgm:t>
    </dgm:pt>
    <dgm:pt modelId="{2EB00BD1-D336-4ABD-AE68-77DC552AE874}" type="pres">
      <dgm:prSet presAssocID="{B10AAF9E-BA3C-4406-A93E-CB47582A4C29}" presName="hierRoot1" presStyleCnt="0"/>
      <dgm:spPr/>
    </dgm:pt>
    <dgm:pt modelId="{81F6C260-4C64-4423-983B-00EB23376D45}" type="pres">
      <dgm:prSet presAssocID="{B10AAF9E-BA3C-4406-A93E-CB47582A4C29}" presName="composite" presStyleCnt="0"/>
      <dgm:spPr/>
    </dgm:pt>
    <dgm:pt modelId="{3206A74D-0BA4-4560-8F3E-6319650F2C5E}" type="pres">
      <dgm:prSet presAssocID="{B10AAF9E-BA3C-4406-A93E-CB47582A4C29}" presName="background" presStyleLbl="node0" presStyleIdx="0" presStyleCnt="1"/>
      <dgm:spPr/>
    </dgm:pt>
    <dgm:pt modelId="{EF6D2323-210C-4F64-A7B9-6A11D56ECE73}" type="pres">
      <dgm:prSet presAssocID="{B10AAF9E-BA3C-4406-A93E-CB47582A4C29}" presName="text" presStyleLbl="fgAcc0" presStyleIdx="0" presStyleCnt="1" custScaleX="121683">
        <dgm:presLayoutVars>
          <dgm:chPref val="3"/>
        </dgm:presLayoutVars>
      </dgm:prSet>
      <dgm:spPr/>
      <dgm:t>
        <a:bodyPr/>
        <a:lstStyle/>
        <a:p>
          <a:endParaRPr lang="en-US"/>
        </a:p>
      </dgm:t>
    </dgm:pt>
    <dgm:pt modelId="{50E8267D-C2B9-44E4-88F9-721A2BDD7BA1}" type="pres">
      <dgm:prSet presAssocID="{B10AAF9E-BA3C-4406-A93E-CB47582A4C29}" presName="hierChild2" presStyleCnt="0"/>
      <dgm:spPr/>
    </dgm:pt>
    <dgm:pt modelId="{F68F1C09-C422-4A27-959A-1725AFFC8590}" type="pres">
      <dgm:prSet presAssocID="{F3A6E5EA-E234-4AE9-9FA3-A3686D788A47}" presName="Name10" presStyleLbl="parChTrans1D2" presStyleIdx="0" presStyleCnt="4"/>
      <dgm:spPr/>
      <dgm:t>
        <a:bodyPr/>
        <a:lstStyle/>
        <a:p>
          <a:endParaRPr lang="en-US"/>
        </a:p>
      </dgm:t>
    </dgm:pt>
    <dgm:pt modelId="{6C3D303E-F00B-47E2-B21F-6076DB87BB1E}" type="pres">
      <dgm:prSet presAssocID="{8214536A-AE00-4B56-91FA-CFBAA02FFFE3}" presName="hierRoot2" presStyleCnt="0"/>
      <dgm:spPr/>
    </dgm:pt>
    <dgm:pt modelId="{93F9A57F-56D4-4E0A-9B74-31453CCE59EA}" type="pres">
      <dgm:prSet presAssocID="{8214536A-AE00-4B56-91FA-CFBAA02FFFE3}" presName="composite2" presStyleCnt="0"/>
      <dgm:spPr/>
    </dgm:pt>
    <dgm:pt modelId="{D7E65E57-0E6A-43B5-BB7E-5E554A91B023}" type="pres">
      <dgm:prSet presAssocID="{8214536A-AE00-4B56-91FA-CFBAA02FFFE3}" presName="background2" presStyleLbl="node2" presStyleIdx="0" presStyleCnt="4"/>
      <dgm:spPr/>
    </dgm:pt>
    <dgm:pt modelId="{8429AE41-6D12-46C8-9790-F222B802A813}" type="pres">
      <dgm:prSet presAssocID="{8214536A-AE00-4B56-91FA-CFBAA02FFFE3}" presName="text2" presStyleLbl="fgAcc2" presStyleIdx="0" presStyleCnt="4">
        <dgm:presLayoutVars>
          <dgm:chPref val="3"/>
        </dgm:presLayoutVars>
      </dgm:prSet>
      <dgm:spPr/>
      <dgm:t>
        <a:bodyPr/>
        <a:lstStyle/>
        <a:p>
          <a:endParaRPr lang="en-US"/>
        </a:p>
      </dgm:t>
    </dgm:pt>
    <dgm:pt modelId="{FA37B994-24B4-4FC5-AB66-171DA2AC767B}" type="pres">
      <dgm:prSet presAssocID="{8214536A-AE00-4B56-91FA-CFBAA02FFFE3}" presName="hierChild3" presStyleCnt="0"/>
      <dgm:spPr/>
    </dgm:pt>
    <dgm:pt modelId="{56ADE575-75CF-47AF-80C3-817D4667CAAB}" type="pres">
      <dgm:prSet presAssocID="{59421E34-F58F-4DC0-88DD-09898440770F}" presName="Name10" presStyleLbl="parChTrans1D2" presStyleIdx="1" presStyleCnt="4"/>
      <dgm:spPr/>
      <dgm:t>
        <a:bodyPr/>
        <a:lstStyle/>
        <a:p>
          <a:endParaRPr lang="en-US"/>
        </a:p>
      </dgm:t>
    </dgm:pt>
    <dgm:pt modelId="{9DC68E0A-0366-4A3F-9DF1-6CF448064205}" type="pres">
      <dgm:prSet presAssocID="{7715CEBE-3849-4CB5-A22C-715EBB24CDBF}" presName="hierRoot2" presStyleCnt="0"/>
      <dgm:spPr/>
    </dgm:pt>
    <dgm:pt modelId="{7B1723CE-22E2-46C8-82B6-9492C2CBAE04}" type="pres">
      <dgm:prSet presAssocID="{7715CEBE-3849-4CB5-A22C-715EBB24CDBF}" presName="composite2" presStyleCnt="0"/>
      <dgm:spPr/>
    </dgm:pt>
    <dgm:pt modelId="{7DCDC987-0BB1-4DD7-ACCA-7BFD510A9DF7}" type="pres">
      <dgm:prSet presAssocID="{7715CEBE-3849-4CB5-A22C-715EBB24CDBF}" presName="background2" presStyleLbl="node2" presStyleIdx="1" presStyleCnt="4"/>
      <dgm:spPr/>
    </dgm:pt>
    <dgm:pt modelId="{BB360C92-3ED4-4D7D-9CE5-2242541075FC}" type="pres">
      <dgm:prSet presAssocID="{7715CEBE-3849-4CB5-A22C-715EBB24CDBF}" presName="text2" presStyleLbl="fgAcc2" presStyleIdx="1" presStyleCnt="4">
        <dgm:presLayoutVars>
          <dgm:chPref val="3"/>
        </dgm:presLayoutVars>
      </dgm:prSet>
      <dgm:spPr/>
      <dgm:t>
        <a:bodyPr/>
        <a:lstStyle/>
        <a:p>
          <a:endParaRPr lang="en-US"/>
        </a:p>
      </dgm:t>
    </dgm:pt>
    <dgm:pt modelId="{73118CDA-36C1-4E0E-8046-9B2B0DC10F3B}" type="pres">
      <dgm:prSet presAssocID="{7715CEBE-3849-4CB5-A22C-715EBB24CDBF}" presName="hierChild3" presStyleCnt="0"/>
      <dgm:spPr/>
    </dgm:pt>
    <dgm:pt modelId="{46EF9E41-A1EF-4DC6-A6A2-C9C45478746A}" type="pres">
      <dgm:prSet presAssocID="{348A706A-9A96-4E2C-8ED3-C8FC90BEBE3F}" presName="Name10" presStyleLbl="parChTrans1D2" presStyleIdx="2" presStyleCnt="4"/>
      <dgm:spPr/>
      <dgm:t>
        <a:bodyPr/>
        <a:lstStyle/>
        <a:p>
          <a:endParaRPr lang="en-US"/>
        </a:p>
      </dgm:t>
    </dgm:pt>
    <dgm:pt modelId="{A2BE523C-7FA1-4E8F-A852-C173948B881C}" type="pres">
      <dgm:prSet presAssocID="{8D0D9CA5-DC57-468F-B6B2-2D2D9C1D48C7}" presName="hierRoot2" presStyleCnt="0"/>
      <dgm:spPr/>
    </dgm:pt>
    <dgm:pt modelId="{364A0B5A-3D9B-4464-8DA3-0343D6FE8620}" type="pres">
      <dgm:prSet presAssocID="{8D0D9CA5-DC57-468F-B6B2-2D2D9C1D48C7}" presName="composite2" presStyleCnt="0"/>
      <dgm:spPr/>
    </dgm:pt>
    <dgm:pt modelId="{DCBA9F8D-1A84-4526-97BF-8BA213144510}" type="pres">
      <dgm:prSet presAssocID="{8D0D9CA5-DC57-468F-B6B2-2D2D9C1D48C7}" presName="background2" presStyleLbl="node2" presStyleIdx="2" presStyleCnt="4"/>
      <dgm:spPr/>
    </dgm:pt>
    <dgm:pt modelId="{0E8E4166-98F7-44B0-B616-ECC39D41C30C}" type="pres">
      <dgm:prSet presAssocID="{8D0D9CA5-DC57-468F-B6B2-2D2D9C1D48C7}" presName="text2" presStyleLbl="fgAcc2" presStyleIdx="2" presStyleCnt="4">
        <dgm:presLayoutVars>
          <dgm:chPref val="3"/>
        </dgm:presLayoutVars>
      </dgm:prSet>
      <dgm:spPr/>
      <dgm:t>
        <a:bodyPr/>
        <a:lstStyle/>
        <a:p>
          <a:endParaRPr lang="en-US"/>
        </a:p>
      </dgm:t>
    </dgm:pt>
    <dgm:pt modelId="{DE79B4C6-0FF6-4CEA-9279-6B172147C6B4}" type="pres">
      <dgm:prSet presAssocID="{8D0D9CA5-DC57-468F-B6B2-2D2D9C1D48C7}" presName="hierChild3" presStyleCnt="0"/>
      <dgm:spPr/>
    </dgm:pt>
    <dgm:pt modelId="{28857C1C-B97F-45F7-BE75-EE4B1A99A8BE}" type="pres">
      <dgm:prSet presAssocID="{0305DF0D-1F34-4664-9048-C5B74DE3D85C}" presName="Name10" presStyleLbl="parChTrans1D2" presStyleIdx="3" presStyleCnt="4"/>
      <dgm:spPr/>
      <dgm:t>
        <a:bodyPr/>
        <a:lstStyle/>
        <a:p>
          <a:endParaRPr lang="en-US"/>
        </a:p>
      </dgm:t>
    </dgm:pt>
    <dgm:pt modelId="{BC11E887-515F-4819-96EC-BF42481689D4}" type="pres">
      <dgm:prSet presAssocID="{9E5714BE-9FB1-4819-B8AB-0F7E45A543D2}" presName="hierRoot2" presStyleCnt="0"/>
      <dgm:spPr/>
    </dgm:pt>
    <dgm:pt modelId="{46BB85CF-8DE2-4389-9FD7-305D7BB7510F}" type="pres">
      <dgm:prSet presAssocID="{9E5714BE-9FB1-4819-B8AB-0F7E45A543D2}" presName="composite2" presStyleCnt="0"/>
      <dgm:spPr/>
    </dgm:pt>
    <dgm:pt modelId="{88496BCB-110C-4CE2-9B66-60BFDF66BFC0}" type="pres">
      <dgm:prSet presAssocID="{9E5714BE-9FB1-4819-B8AB-0F7E45A543D2}" presName="background2" presStyleLbl="node2" presStyleIdx="3" presStyleCnt="4"/>
      <dgm:spPr/>
    </dgm:pt>
    <dgm:pt modelId="{EA0A73CF-C27B-476B-A363-299CC61CE095}" type="pres">
      <dgm:prSet presAssocID="{9E5714BE-9FB1-4819-B8AB-0F7E45A543D2}" presName="text2" presStyleLbl="fgAcc2" presStyleIdx="3" presStyleCnt="4" custScaleX="116888">
        <dgm:presLayoutVars>
          <dgm:chPref val="3"/>
        </dgm:presLayoutVars>
      </dgm:prSet>
      <dgm:spPr/>
      <dgm:t>
        <a:bodyPr/>
        <a:lstStyle/>
        <a:p>
          <a:endParaRPr lang="en-US"/>
        </a:p>
      </dgm:t>
    </dgm:pt>
    <dgm:pt modelId="{3D3C9217-D18C-45E8-872F-B6DF9F96CF45}" type="pres">
      <dgm:prSet presAssocID="{9E5714BE-9FB1-4819-B8AB-0F7E45A543D2}" presName="hierChild3" presStyleCnt="0"/>
      <dgm:spPr/>
    </dgm:pt>
  </dgm:ptLst>
  <dgm:cxnLst>
    <dgm:cxn modelId="{38404DD9-AD5F-4660-A9A1-F479A9E4A425}" type="presOf" srcId="{8214536A-AE00-4B56-91FA-CFBAA02FFFE3}" destId="{8429AE41-6D12-46C8-9790-F222B802A813}" srcOrd="0" destOrd="0" presId="urn:microsoft.com/office/officeart/2005/8/layout/hierarchy1"/>
    <dgm:cxn modelId="{2F3FE3ED-F37C-454F-8840-86E3CC7CE8CC}" srcId="{B10AAF9E-BA3C-4406-A93E-CB47582A4C29}" destId="{9E5714BE-9FB1-4819-B8AB-0F7E45A543D2}" srcOrd="3" destOrd="0" parTransId="{0305DF0D-1F34-4664-9048-C5B74DE3D85C}" sibTransId="{64E9284E-3183-4014-A887-4DDFEAC251B0}"/>
    <dgm:cxn modelId="{66F3A98F-5E11-4DC8-ABF5-9275FEBC02AC}" type="presOf" srcId="{59421E34-F58F-4DC0-88DD-09898440770F}" destId="{56ADE575-75CF-47AF-80C3-817D4667CAAB}" srcOrd="0" destOrd="0" presId="urn:microsoft.com/office/officeart/2005/8/layout/hierarchy1"/>
    <dgm:cxn modelId="{51FCA798-A1F1-4809-8669-FD977244EC54}" type="presOf" srcId="{348A706A-9A96-4E2C-8ED3-C8FC90BEBE3F}" destId="{46EF9E41-A1EF-4DC6-A6A2-C9C45478746A}" srcOrd="0" destOrd="0" presId="urn:microsoft.com/office/officeart/2005/8/layout/hierarchy1"/>
    <dgm:cxn modelId="{7A7FFCAA-F507-4765-983D-EA15FE0E739E}" srcId="{B10AAF9E-BA3C-4406-A93E-CB47582A4C29}" destId="{8214536A-AE00-4B56-91FA-CFBAA02FFFE3}" srcOrd="0" destOrd="0" parTransId="{F3A6E5EA-E234-4AE9-9FA3-A3686D788A47}" sibTransId="{DE72223C-6F88-4719-8A6C-D0E99314C9B8}"/>
    <dgm:cxn modelId="{7C270582-69EE-499A-B4C3-C5FF0737F323}" type="presOf" srcId="{B10AAF9E-BA3C-4406-A93E-CB47582A4C29}" destId="{EF6D2323-210C-4F64-A7B9-6A11D56ECE73}" srcOrd="0" destOrd="0" presId="urn:microsoft.com/office/officeart/2005/8/layout/hierarchy1"/>
    <dgm:cxn modelId="{91BDB2AD-F703-4816-891C-E11806C87711}" srcId="{B10AAF9E-BA3C-4406-A93E-CB47582A4C29}" destId="{8D0D9CA5-DC57-468F-B6B2-2D2D9C1D48C7}" srcOrd="2" destOrd="0" parTransId="{348A706A-9A96-4E2C-8ED3-C8FC90BEBE3F}" sibTransId="{9CFE7854-05D0-4C87-9C80-7484B13FCA70}"/>
    <dgm:cxn modelId="{596A3397-C2EF-4181-B7EF-A18DEAA2F221}" srcId="{9A11EEB6-A223-4BC4-84F7-D5497CC5F28D}" destId="{B10AAF9E-BA3C-4406-A93E-CB47582A4C29}" srcOrd="0" destOrd="0" parTransId="{E2AEC923-6204-41EE-8324-B1F6FF776277}" sibTransId="{9F19E8B8-D9D5-41CE-9B37-0D9762B3601F}"/>
    <dgm:cxn modelId="{91F66D1C-CF24-4E86-94F1-2181B71E4F4F}" type="presOf" srcId="{0305DF0D-1F34-4664-9048-C5B74DE3D85C}" destId="{28857C1C-B97F-45F7-BE75-EE4B1A99A8BE}" srcOrd="0" destOrd="0" presId="urn:microsoft.com/office/officeart/2005/8/layout/hierarchy1"/>
    <dgm:cxn modelId="{C70C3958-7872-47F6-B3C4-8F4FBA3DC554}" type="presOf" srcId="{8D0D9CA5-DC57-468F-B6B2-2D2D9C1D48C7}" destId="{0E8E4166-98F7-44B0-B616-ECC39D41C30C}" srcOrd="0" destOrd="0" presId="urn:microsoft.com/office/officeart/2005/8/layout/hierarchy1"/>
    <dgm:cxn modelId="{0B47883D-CED5-47F7-9652-09233B37E977}" type="presOf" srcId="{7715CEBE-3849-4CB5-A22C-715EBB24CDBF}" destId="{BB360C92-3ED4-4D7D-9CE5-2242541075FC}" srcOrd="0" destOrd="0" presId="urn:microsoft.com/office/officeart/2005/8/layout/hierarchy1"/>
    <dgm:cxn modelId="{529DCB4B-E060-4F4E-B610-392B30472B01}" type="presOf" srcId="{9A11EEB6-A223-4BC4-84F7-D5497CC5F28D}" destId="{9930CD30-247A-4735-A9B8-7F4E65988D70}" srcOrd="0" destOrd="0" presId="urn:microsoft.com/office/officeart/2005/8/layout/hierarchy1"/>
    <dgm:cxn modelId="{47FAFDC1-253E-4ECC-9360-BFA588F809CD}" type="presOf" srcId="{9E5714BE-9FB1-4819-B8AB-0F7E45A543D2}" destId="{EA0A73CF-C27B-476B-A363-299CC61CE095}" srcOrd="0" destOrd="0" presId="urn:microsoft.com/office/officeart/2005/8/layout/hierarchy1"/>
    <dgm:cxn modelId="{715EDA64-12C3-4B61-8BAF-0DB3511B91C5}" srcId="{B10AAF9E-BA3C-4406-A93E-CB47582A4C29}" destId="{7715CEBE-3849-4CB5-A22C-715EBB24CDBF}" srcOrd="1" destOrd="0" parTransId="{59421E34-F58F-4DC0-88DD-09898440770F}" sibTransId="{16F2A63B-555A-49F8-8718-8A988F4DB7D1}"/>
    <dgm:cxn modelId="{4CB22B43-F874-4488-84F1-4FC4BE7A3AA2}" type="presOf" srcId="{F3A6E5EA-E234-4AE9-9FA3-A3686D788A47}" destId="{F68F1C09-C422-4A27-959A-1725AFFC8590}" srcOrd="0" destOrd="0" presId="urn:microsoft.com/office/officeart/2005/8/layout/hierarchy1"/>
    <dgm:cxn modelId="{61794247-6BB6-4B3A-8211-954CC8A270C9}" type="presParOf" srcId="{9930CD30-247A-4735-A9B8-7F4E65988D70}" destId="{2EB00BD1-D336-4ABD-AE68-77DC552AE874}" srcOrd="0" destOrd="0" presId="urn:microsoft.com/office/officeart/2005/8/layout/hierarchy1"/>
    <dgm:cxn modelId="{E208C5AB-561C-456B-BE59-C5CD6B8CB720}" type="presParOf" srcId="{2EB00BD1-D336-4ABD-AE68-77DC552AE874}" destId="{81F6C260-4C64-4423-983B-00EB23376D45}" srcOrd="0" destOrd="0" presId="urn:microsoft.com/office/officeart/2005/8/layout/hierarchy1"/>
    <dgm:cxn modelId="{5A4B2FD2-16D0-4D08-8738-C0B7C4188A60}" type="presParOf" srcId="{81F6C260-4C64-4423-983B-00EB23376D45}" destId="{3206A74D-0BA4-4560-8F3E-6319650F2C5E}" srcOrd="0" destOrd="0" presId="urn:microsoft.com/office/officeart/2005/8/layout/hierarchy1"/>
    <dgm:cxn modelId="{051FB5D9-A015-4418-9908-1B7E3C5C0240}" type="presParOf" srcId="{81F6C260-4C64-4423-983B-00EB23376D45}" destId="{EF6D2323-210C-4F64-A7B9-6A11D56ECE73}" srcOrd="1" destOrd="0" presId="urn:microsoft.com/office/officeart/2005/8/layout/hierarchy1"/>
    <dgm:cxn modelId="{E7C653E9-2F33-4E89-ACBB-8165F7CB404C}" type="presParOf" srcId="{2EB00BD1-D336-4ABD-AE68-77DC552AE874}" destId="{50E8267D-C2B9-44E4-88F9-721A2BDD7BA1}" srcOrd="1" destOrd="0" presId="urn:microsoft.com/office/officeart/2005/8/layout/hierarchy1"/>
    <dgm:cxn modelId="{2647AC85-132A-4C94-9C34-8D2B8F652EB4}" type="presParOf" srcId="{50E8267D-C2B9-44E4-88F9-721A2BDD7BA1}" destId="{F68F1C09-C422-4A27-959A-1725AFFC8590}" srcOrd="0" destOrd="0" presId="urn:microsoft.com/office/officeart/2005/8/layout/hierarchy1"/>
    <dgm:cxn modelId="{E88D31C0-1C89-4A6D-858F-771C7FA55B11}" type="presParOf" srcId="{50E8267D-C2B9-44E4-88F9-721A2BDD7BA1}" destId="{6C3D303E-F00B-47E2-B21F-6076DB87BB1E}" srcOrd="1" destOrd="0" presId="urn:microsoft.com/office/officeart/2005/8/layout/hierarchy1"/>
    <dgm:cxn modelId="{0CD6E64E-E4E4-475C-A412-ECFF1326AC81}" type="presParOf" srcId="{6C3D303E-F00B-47E2-B21F-6076DB87BB1E}" destId="{93F9A57F-56D4-4E0A-9B74-31453CCE59EA}" srcOrd="0" destOrd="0" presId="urn:microsoft.com/office/officeart/2005/8/layout/hierarchy1"/>
    <dgm:cxn modelId="{FCA882D9-61E2-4144-9C66-E4CEA78F2B6D}" type="presParOf" srcId="{93F9A57F-56D4-4E0A-9B74-31453CCE59EA}" destId="{D7E65E57-0E6A-43B5-BB7E-5E554A91B023}" srcOrd="0" destOrd="0" presId="urn:microsoft.com/office/officeart/2005/8/layout/hierarchy1"/>
    <dgm:cxn modelId="{DBBFEA36-3104-41FD-B128-DE1E5872A57E}" type="presParOf" srcId="{93F9A57F-56D4-4E0A-9B74-31453CCE59EA}" destId="{8429AE41-6D12-46C8-9790-F222B802A813}" srcOrd="1" destOrd="0" presId="urn:microsoft.com/office/officeart/2005/8/layout/hierarchy1"/>
    <dgm:cxn modelId="{D13106A3-66C5-4857-AB1E-73DEA4FA429B}" type="presParOf" srcId="{6C3D303E-F00B-47E2-B21F-6076DB87BB1E}" destId="{FA37B994-24B4-4FC5-AB66-171DA2AC767B}" srcOrd="1" destOrd="0" presId="urn:microsoft.com/office/officeart/2005/8/layout/hierarchy1"/>
    <dgm:cxn modelId="{BF968AC0-8915-4CEF-9946-C0F9129CBC50}" type="presParOf" srcId="{50E8267D-C2B9-44E4-88F9-721A2BDD7BA1}" destId="{56ADE575-75CF-47AF-80C3-817D4667CAAB}" srcOrd="2" destOrd="0" presId="urn:microsoft.com/office/officeart/2005/8/layout/hierarchy1"/>
    <dgm:cxn modelId="{A76570A9-90DA-4211-A94A-1B86DE0C7337}" type="presParOf" srcId="{50E8267D-C2B9-44E4-88F9-721A2BDD7BA1}" destId="{9DC68E0A-0366-4A3F-9DF1-6CF448064205}" srcOrd="3" destOrd="0" presId="urn:microsoft.com/office/officeart/2005/8/layout/hierarchy1"/>
    <dgm:cxn modelId="{42C16CFC-04DF-4D53-A36D-32CCB196EFB5}" type="presParOf" srcId="{9DC68E0A-0366-4A3F-9DF1-6CF448064205}" destId="{7B1723CE-22E2-46C8-82B6-9492C2CBAE04}" srcOrd="0" destOrd="0" presId="urn:microsoft.com/office/officeart/2005/8/layout/hierarchy1"/>
    <dgm:cxn modelId="{0CA6473B-BDE8-48FC-B595-1F021C5192DF}" type="presParOf" srcId="{7B1723CE-22E2-46C8-82B6-9492C2CBAE04}" destId="{7DCDC987-0BB1-4DD7-ACCA-7BFD510A9DF7}" srcOrd="0" destOrd="0" presId="urn:microsoft.com/office/officeart/2005/8/layout/hierarchy1"/>
    <dgm:cxn modelId="{CFA2AEDB-1419-470E-A6F4-99666BB42652}" type="presParOf" srcId="{7B1723CE-22E2-46C8-82B6-9492C2CBAE04}" destId="{BB360C92-3ED4-4D7D-9CE5-2242541075FC}" srcOrd="1" destOrd="0" presId="urn:microsoft.com/office/officeart/2005/8/layout/hierarchy1"/>
    <dgm:cxn modelId="{7798BC70-28D1-4064-B7D2-1D88D1635B86}" type="presParOf" srcId="{9DC68E0A-0366-4A3F-9DF1-6CF448064205}" destId="{73118CDA-36C1-4E0E-8046-9B2B0DC10F3B}" srcOrd="1" destOrd="0" presId="urn:microsoft.com/office/officeart/2005/8/layout/hierarchy1"/>
    <dgm:cxn modelId="{1EB381CF-FA7E-4205-95A2-5F6C566A73E1}" type="presParOf" srcId="{50E8267D-C2B9-44E4-88F9-721A2BDD7BA1}" destId="{46EF9E41-A1EF-4DC6-A6A2-C9C45478746A}" srcOrd="4" destOrd="0" presId="urn:microsoft.com/office/officeart/2005/8/layout/hierarchy1"/>
    <dgm:cxn modelId="{4E897D00-A856-4BF8-A704-12E69F3E9E89}" type="presParOf" srcId="{50E8267D-C2B9-44E4-88F9-721A2BDD7BA1}" destId="{A2BE523C-7FA1-4E8F-A852-C173948B881C}" srcOrd="5" destOrd="0" presId="urn:microsoft.com/office/officeart/2005/8/layout/hierarchy1"/>
    <dgm:cxn modelId="{66B47625-C331-4D9A-9E15-CAA05493195B}" type="presParOf" srcId="{A2BE523C-7FA1-4E8F-A852-C173948B881C}" destId="{364A0B5A-3D9B-4464-8DA3-0343D6FE8620}" srcOrd="0" destOrd="0" presId="urn:microsoft.com/office/officeart/2005/8/layout/hierarchy1"/>
    <dgm:cxn modelId="{DECBEA0E-03D0-4635-B5A9-42E39474D984}" type="presParOf" srcId="{364A0B5A-3D9B-4464-8DA3-0343D6FE8620}" destId="{DCBA9F8D-1A84-4526-97BF-8BA213144510}" srcOrd="0" destOrd="0" presId="urn:microsoft.com/office/officeart/2005/8/layout/hierarchy1"/>
    <dgm:cxn modelId="{8C508576-62E9-4255-A10A-1AAF5FE94883}" type="presParOf" srcId="{364A0B5A-3D9B-4464-8DA3-0343D6FE8620}" destId="{0E8E4166-98F7-44B0-B616-ECC39D41C30C}" srcOrd="1" destOrd="0" presId="urn:microsoft.com/office/officeart/2005/8/layout/hierarchy1"/>
    <dgm:cxn modelId="{8981060A-D6A1-4F83-90E3-493907B1DB34}" type="presParOf" srcId="{A2BE523C-7FA1-4E8F-A852-C173948B881C}" destId="{DE79B4C6-0FF6-4CEA-9279-6B172147C6B4}" srcOrd="1" destOrd="0" presId="urn:microsoft.com/office/officeart/2005/8/layout/hierarchy1"/>
    <dgm:cxn modelId="{C7D98AA5-97DA-4052-B3C6-46D15B7BB3BC}" type="presParOf" srcId="{50E8267D-C2B9-44E4-88F9-721A2BDD7BA1}" destId="{28857C1C-B97F-45F7-BE75-EE4B1A99A8BE}" srcOrd="6" destOrd="0" presId="urn:microsoft.com/office/officeart/2005/8/layout/hierarchy1"/>
    <dgm:cxn modelId="{D2B58BB6-77CB-45E0-AF6E-F290636E4F27}" type="presParOf" srcId="{50E8267D-C2B9-44E4-88F9-721A2BDD7BA1}" destId="{BC11E887-515F-4819-96EC-BF42481689D4}" srcOrd="7" destOrd="0" presId="urn:microsoft.com/office/officeart/2005/8/layout/hierarchy1"/>
    <dgm:cxn modelId="{9453FC7B-E225-4067-AC49-145C26F95B39}" type="presParOf" srcId="{BC11E887-515F-4819-96EC-BF42481689D4}" destId="{46BB85CF-8DE2-4389-9FD7-305D7BB7510F}" srcOrd="0" destOrd="0" presId="urn:microsoft.com/office/officeart/2005/8/layout/hierarchy1"/>
    <dgm:cxn modelId="{4FEF6089-18D6-489E-909B-4A865E89CA7F}" type="presParOf" srcId="{46BB85CF-8DE2-4389-9FD7-305D7BB7510F}" destId="{88496BCB-110C-4CE2-9B66-60BFDF66BFC0}" srcOrd="0" destOrd="0" presId="urn:microsoft.com/office/officeart/2005/8/layout/hierarchy1"/>
    <dgm:cxn modelId="{24CFFC9D-9F69-4091-8EB1-1491D9B2FE42}" type="presParOf" srcId="{46BB85CF-8DE2-4389-9FD7-305D7BB7510F}" destId="{EA0A73CF-C27B-476B-A363-299CC61CE095}" srcOrd="1" destOrd="0" presId="urn:microsoft.com/office/officeart/2005/8/layout/hierarchy1"/>
    <dgm:cxn modelId="{9654ADEF-9940-44C8-8AC3-D2F7E593D9DC}" type="presParOf" srcId="{BC11E887-515F-4819-96EC-BF42481689D4}" destId="{3D3C9217-D18C-45E8-872F-B6DF9F96CF4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6A6333-58FC-42B9-A2A3-EDF6C9D8D31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B2C13F7-316E-48F4-9DDB-2C51FBF6D71D}">
      <dgm:prSet phldrT="[Text]" custT="1"/>
      <dgm:spPr/>
      <dgm:t>
        <a:bodyPr/>
        <a:lstStyle/>
        <a:p>
          <a:r>
            <a:rPr lang="en-US" sz="2000" dirty="0" smtClean="0"/>
            <a:t>By Students</a:t>
          </a:r>
          <a:endParaRPr lang="en-US" sz="2000" dirty="0"/>
        </a:p>
      </dgm:t>
    </dgm:pt>
    <dgm:pt modelId="{F046481F-2152-4F48-A4E0-4F45FF3E8372}" type="parTrans" cxnId="{09F22D42-A0CA-44D7-B581-F98AA56C5DD8}">
      <dgm:prSet/>
      <dgm:spPr/>
      <dgm:t>
        <a:bodyPr/>
        <a:lstStyle/>
        <a:p>
          <a:endParaRPr lang="en-US"/>
        </a:p>
      </dgm:t>
    </dgm:pt>
    <dgm:pt modelId="{C3B06451-AC00-4E8F-974B-5C7CCF409DC2}" type="sibTrans" cxnId="{09F22D42-A0CA-44D7-B581-F98AA56C5DD8}">
      <dgm:prSet/>
      <dgm:spPr/>
      <dgm:t>
        <a:bodyPr/>
        <a:lstStyle/>
        <a:p>
          <a:endParaRPr lang="en-US"/>
        </a:p>
      </dgm:t>
    </dgm:pt>
    <dgm:pt modelId="{D6F70D32-0BE2-4F60-A3B5-DA9432B3AB07}">
      <dgm:prSet phldrT="[Text]" custT="1"/>
      <dgm:spPr/>
      <dgm:t>
        <a:bodyPr/>
        <a:lstStyle/>
        <a:p>
          <a:r>
            <a:rPr lang="en-US" sz="2000" dirty="0" smtClean="0"/>
            <a:t>Readiness</a:t>
          </a:r>
          <a:endParaRPr lang="en-US" sz="2000" dirty="0"/>
        </a:p>
      </dgm:t>
    </dgm:pt>
    <dgm:pt modelId="{59549D08-DD36-431E-96D6-C77CF48CC3DB}" type="parTrans" cxnId="{250DE3D0-610F-4C75-86B7-34FEC3B33701}">
      <dgm:prSet/>
      <dgm:spPr/>
      <dgm:t>
        <a:bodyPr/>
        <a:lstStyle/>
        <a:p>
          <a:endParaRPr lang="en-US"/>
        </a:p>
      </dgm:t>
    </dgm:pt>
    <dgm:pt modelId="{A58328B1-3785-4764-874D-3832D3555A4B}" type="sibTrans" cxnId="{250DE3D0-610F-4C75-86B7-34FEC3B33701}">
      <dgm:prSet/>
      <dgm:spPr/>
      <dgm:t>
        <a:bodyPr/>
        <a:lstStyle/>
        <a:p>
          <a:endParaRPr lang="en-US"/>
        </a:p>
      </dgm:t>
    </dgm:pt>
    <dgm:pt modelId="{5CD23C37-848F-40D7-8CBC-1B8E6299DA58}">
      <dgm:prSet phldrT="[Text]" custT="1"/>
      <dgm:spPr/>
      <dgm:t>
        <a:bodyPr/>
        <a:lstStyle/>
        <a:p>
          <a:r>
            <a:rPr lang="en-US" sz="2000" dirty="0" smtClean="0"/>
            <a:t>Interest</a:t>
          </a:r>
          <a:endParaRPr lang="en-US" sz="2000" dirty="0"/>
        </a:p>
      </dgm:t>
    </dgm:pt>
    <dgm:pt modelId="{E0F22A92-20B1-4EF3-9F15-CAC7CD89FE48}" type="parTrans" cxnId="{24924FA2-08FC-4BA7-BCA6-5EAD2CD860CC}">
      <dgm:prSet/>
      <dgm:spPr/>
      <dgm:t>
        <a:bodyPr/>
        <a:lstStyle/>
        <a:p>
          <a:endParaRPr lang="en-US"/>
        </a:p>
      </dgm:t>
    </dgm:pt>
    <dgm:pt modelId="{78BC0808-AD41-489A-879D-C8CE86EEC0AE}" type="sibTrans" cxnId="{24924FA2-08FC-4BA7-BCA6-5EAD2CD860CC}">
      <dgm:prSet/>
      <dgm:spPr/>
      <dgm:t>
        <a:bodyPr/>
        <a:lstStyle/>
        <a:p>
          <a:endParaRPr lang="en-US"/>
        </a:p>
      </dgm:t>
    </dgm:pt>
    <dgm:pt modelId="{98DADD34-11D6-412B-A23B-969103476C99}">
      <dgm:prSet phldrT="[Text]" custT="1"/>
      <dgm:spPr/>
      <dgm:t>
        <a:bodyPr/>
        <a:lstStyle/>
        <a:p>
          <a:r>
            <a:rPr lang="en-US" sz="2000" dirty="0" smtClean="0"/>
            <a:t>Profile</a:t>
          </a:r>
          <a:endParaRPr lang="en-US" sz="2000" dirty="0"/>
        </a:p>
      </dgm:t>
    </dgm:pt>
    <dgm:pt modelId="{C5E35B9E-3D5D-4DFB-A5D1-8BA926FBDE60}" type="parTrans" cxnId="{1B652ECF-07BA-4447-AF38-46574C5A6A7A}">
      <dgm:prSet/>
      <dgm:spPr/>
      <dgm:t>
        <a:bodyPr/>
        <a:lstStyle/>
        <a:p>
          <a:endParaRPr lang="en-US"/>
        </a:p>
      </dgm:t>
    </dgm:pt>
    <dgm:pt modelId="{15A58F87-E2C6-4B1A-8973-CDF6F330DAEF}" type="sibTrans" cxnId="{1B652ECF-07BA-4447-AF38-46574C5A6A7A}">
      <dgm:prSet/>
      <dgm:spPr/>
      <dgm:t>
        <a:bodyPr/>
        <a:lstStyle/>
        <a:p>
          <a:endParaRPr lang="en-US"/>
        </a:p>
      </dgm:t>
    </dgm:pt>
    <dgm:pt modelId="{23F416AB-9831-45B8-876B-A42D52C1E781}" type="pres">
      <dgm:prSet presAssocID="{8C6A6333-58FC-42B9-A2A3-EDF6C9D8D311}" presName="hierChild1" presStyleCnt="0">
        <dgm:presLayoutVars>
          <dgm:chPref val="1"/>
          <dgm:dir/>
          <dgm:animOne val="branch"/>
          <dgm:animLvl val="lvl"/>
          <dgm:resizeHandles/>
        </dgm:presLayoutVars>
      </dgm:prSet>
      <dgm:spPr/>
      <dgm:t>
        <a:bodyPr/>
        <a:lstStyle/>
        <a:p>
          <a:endParaRPr lang="en-US"/>
        </a:p>
      </dgm:t>
    </dgm:pt>
    <dgm:pt modelId="{D4197928-96FD-4CB3-8533-BF2FCDBB5260}" type="pres">
      <dgm:prSet presAssocID="{3B2C13F7-316E-48F4-9DDB-2C51FBF6D71D}" presName="hierRoot1" presStyleCnt="0"/>
      <dgm:spPr/>
    </dgm:pt>
    <dgm:pt modelId="{85996BFB-D64B-4751-9555-879DB3B41144}" type="pres">
      <dgm:prSet presAssocID="{3B2C13F7-316E-48F4-9DDB-2C51FBF6D71D}" presName="composite" presStyleCnt="0"/>
      <dgm:spPr/>
    </dgm:pt>
    <dgm:pt modelId="{2142C850-05A4-4962-B1F2-9FCAB4E9A8E1}" type="pres">
      <dgm:prSet presAssocID="{3B2C13F7-316E-48F4-9DDB-2C51FBF6D71D}" presName="background" presStyleLbl="node0" presStyleIdx="0" presStyleCnt="1"/>
      <dgm:spPr/>
    </dgm:pt>
    <dgm:pt modelId="{6BA8FB95-2B92-4FB7-A5D6-84ACDD7BDFB1}" type="pres">
      <dgm:prSet presAssocID="{3B2C13F7-316E-48F4-9DDB-2C51FBF6D71D}" presName="text" presStyleLbl="fgAcc0" presStyleIdx="0" presStyleCnt="1">
        <dgm:presLayoutVars>
          <dgm:chPref val="3"/>
        </dgm:presLayoutVars>
      </dgm:prSet>
      <dgm:spPr/>
      <dgm:t>
        <a:bodyPr/>
        <a:lstStyle/>
        <a:p>
          <a:endParaRPr lang="en-US"/>
        </a:p>
      </dgm:t>
    </dgm:pt>
    <dgm:pt modelId="{D7991D04-5EA6-4AFA-BCBE-7E093F9F6DE3}" type="pres">
      <dgm:prSet presAssocID="{3B2C13F7-316E-48F4-9DDB-2C51FBF6D71D}" presName="hierChild2" presStyleCnt="0"/>
      <dgm:spPr/>
    </dgm:pt>
    <dgm:pt modelId="{98377320-EE91-4956-9CDE-713C967CAA07}" type="pres">
      <dgm:prSet presAssocID="{59549D08-DD36-431E-96D6-C77CF48CC3DB}" presName="Name10" presStyleLbl="parChTrans1D2" presStyleIdx="0" presStyleCnt="3"/>
      <dgm:spPr/>
      <dgm:t>
        <a:bodyPr/>
        <a:lstStyle/>
        <a:p>
          <a:endParaRPr lang="en-US"/>
        </a:p>
      </dgm:t>
    </dgm:pt>
    <dgm:pt modelId="{72F62F76-9FEA-417C-8FD6-1099C182954E}" type="pres">
      <dgm:prSet presAssocID="{D6F70D32-0BE2-4F60-A3B5-DA9432B3AB07}" presName="hierRoot2" presStyleCnt="0"/>
      <dgm:spPr/>
    </dgm:pt>
    <dgm:pt modelId="{2FA86D40-4362-4F38-BC81-F6967D1D482F}" type="pres">
      <dgm:prSet presAssocID="{D6F70D32-0BE2-4F60-A3B5-DA9432B3AB07}" presName="composite2" presStyleCnt="0"/>
      <dgm:spPr/>
    </dgm:pt>
    <dgm:pt modelId="{E126137A-0994-4C8E-AB2C-F652F018DFB0}" type="pres">
      <dgm:prSet presAssocID="{D6F70D32-0BE2-4F60-A3B5-DA9432B3AB07}" presName="background2" presStyleLbl="node2" presStyleIdx="0" presStyleCnt="3"/>
      <dgm:spPr/>
    </dgm:pt>
    <dgm:pt modelId="{44181CB4-D62B-40EF-9DB5-198161BD6F99}" type="pres">
      <dgm:prSet presAssocID="{D6F70D32-0BE2-4F60-A3B5-DA9432B3AB07}" presName="text2" presStyleLbl="fgAcc2" presStyleIdx="0" presStyleCnt="3" custLinFactNeighborX="-2222" custLinFactNeighborY="1451">
        <dgm:presLayoutVars>
          <dgm:chPref val="3"/>
        </dgm:presLayoutVars>
      </dgm:prSet>
      <dgm:spPr/>
      <dgm:t>
        <a:bodyPr/>
        <a:lstStyle/>
        <a:p>
          <a:endParaRPr lang="en-US"/>
        </a:p>
      </dgm:t>
    </dgm:pt>
    <dgm:pt modelId="{D54493E8-F37B-4901-B245-25874FA99544}" type="pres">
      <dgm:prSet presAssocID="{D6F70D32-0BE2-4F60-A3B5-DA9432B3AB07}" presName="hierChild3" presStyleCnt="0"/>
      <dgm:spPr/>
    </dgm:pt>
    <dgm:pt modelId="{596E960D-65AC-4E7A-BD61-33B542224235}" type="pres">
      <dgm:prSet presAssocID="{E0F22A92-20B1-4EF3-9F15-CAC7CD89FE48}" presName="Name10" presStyleLbl="parChTrans1D2" presStyleIdx="1" presStyleCnt="3"/>
      <dgm:spPr/>
      <dgm:t>
        <a:bodyPr/>
        <a:lstStyle/>
        <a:p>
          <a:endParaRPr lang="en-US"/>
        </a:p>
      </dgm:t>
    </dgm:pt>
    <dgm:pt modelId="{65658F8E-84A5-4B91-BAD3-EA1D5F78390A}" type="pres">
      <dgm:prSet presAssocID="{5CD23C37-848F-40D7-8CBC-1B8E6299DA58}" presName="hierRoot2" presStyleCnt="0"/>
      <dgm:spPr/>
    </dgm:pt>
    <dgm:pt modelId="{40E9D007-C33A-4867-B825-68D71737113B}" type="pres">
      <dgm:prSet presAssocID="{5CD23C37-848F-40D7-8CBC-1B8E6299DA58}" presName="composite2" presStyleCnt="0"/>
      <dgm:spPr/>
    </dgm:pt>
    <dgm:pt modelId="{BD481594-8EA3-444D-8613-400ECF31657B}" type="pres">
      <dgm:prSet presAssocID="{5CD23C37-848F-40D7-8CBC-1B8E6299DA58}" presName="background2" presStyleLbl="node2" presStyleIdx="1" presStyleCnt="3"/>
      <dgm:spPr/>
    </dgm:pt>
    <dgm:pt modelId="{C704F4D9-2490-4734-B6C1-74DF027DDDA1}" type="pres">
      <dgm:prSet presAssocID="{5CD23C37-848F-40D7-8CBC-1B8E6299DA58}" presName="text2" presStyleLbl="fgAcc2" presStyleIdx="1" presStyleCnt="3">
        <dgm:presLayoutVars>
          <dgm:chPref val="3"/>
        </dgm:presLayoutVars>
      </dgm:prSet>
      <dgm:spPr/>
      <dgm:t>
        <a:bodyPr/>
        <a:lstStyle/>
        <a:p>
          <a:endParaRPr lang="en-US"/>
        </a:p>
      </dgm:t>
    </dgm:pt>
    <dgm:pt modelId="{0CE12C01-C589-495C-B17B-B0B45DF679B7}" type="pres">
      <dgm:prSet presAssocID="{5CD23C37-848F-40D7-8CBC-1B8E6299DA58}" presName="hierChild3" presStyleCnt="0"/>
      <dgm:spPr/>
    </dgm:pt>
    <dgm:pt modelId="{95B7132D-47F6-4AA0-ACA2-83336EE956EB}" type="pres">
      <dgm:prSet presAssocID="{C5E35B9E-3D5D-4DFB-A5D1-8BA926FBDE60}" presName="Name10" presStyleLbl="parChTrans1D2" presStyleIdx="2" presStyleCnt="3"/>
      <dgm:spPr/>
      <dgm:t>
        <a:bodyPr/>
        <a:lstStyle/>
        <a:p>
          <a:endParaRPr lang="en-US"/>
        </a:p>
      </dgm:t>
    </dgm:pt>
    <dgm:pt modelId="{A1A02DE6-BA98-4CD5-BA28-E69EEDE54692}" type="pres">
      <dgm:prSet presAssocID="{98DADD34-11D6-412B-A23B-969103476C99}" presName="hierRoot2" presStyleCnt="0"/>
      <dgm:spPr/>
    </dgm:pt>
    <dgm:pt modelId="{AB8A4C13-BC02-48C0-BB7D-59D022683E0A}" type="pres">
      <dgm:prSet presAssocID="{98DADD34-11D6-412B-A23B-969103476C99}" presName="composite2" presStyleCnt="0"/>
      <dgm:spPr/>
    </dgm:pt>
    <dgm:pt modelId="{9D887755-A6B9-4C67-8E6F-05074F251BD6}" type="pres">
      <dgm:prSet presAssocID="{98DADD34-11D6-412B-A23B-969103476C99}" presName="background2" presStyleLbl="node2" presStyleIdx="2" presStyleCnt="3"/>
      <dgm:spPr/>
    </dgm:pt>
    <dgm:pt modelId="{FF4C6FF7-8CBD-4346-AA6E-6108E9C63067}" type="pres">
      <dgm:prSet presAssocID="{98DADD34-11D6-412B-A23B-969103476C99}" presName="text2" presStyleLbl="fgAcc2" presStyleIdx="2" presStyleCnt="3">
        <dgm:presLayoutVars>
          <dgm:chPref val="3"/>
        </dgm:presLayoutVars>
      </dgm:prSet>
      <dgm:spPr/>
      <dgm:t>
        <a:bodyPr/>
        <a:lstStyle/>
        <a:p>
          <a:endParaRPr lang="en-US"/>
        </a:p>
      </dgm:t>
    </dgm:pt>
    <dgm:pt modelId="{825E6906-70CB-430B-BA2E-253B48CFE4E1}" type="pres">
      <dgm:prSet presAssocID="{98DADD34-11D6-412B-A23B-969103476C99}" presName="hierChild3" presStyleCnt="0"/>
      <dgm:spPr/>
    </dgm:pt>
  </dgm:ptLst>
  <dgm:cxnLst>
    <dgm:cxn modelId="{1B652ECF-07BA-4447-AF38-46574C5A6A7A}" srcId="{3B2C13F7-316E-48F4-9DDB-2C51FBF6D71D}" destId="{98DADD34-11D6-412B-A23B-969103476C99}" srcOrd="2" destOrd="0" parTransId="{C5E35B9E-3D5D-4DFB-A5D1-8BA926FBDE60}" sibTransId="{15A58F87-E2C6-4B1A-8973-CDF6F330DAEF}"/>
    <dgm:cxn modelId="{DBC98FCD-1CB9-4569-9845-CAD8B7F6B152}" type="presOf" srcId="{5CD23C37-848F-40D7-8CBC-1B8E6299DA58}" destId="{C704F4D9-2490-4734-B6C1-74DF027DDDA1}" srcOrd="0" destOrd="0" presId="urn:microsoft.com/office/officeart/2005/8/layout/hierarchy1"/>
    <dgm:cxn modelId="{09F22D42-A0CA-44D7-B581-F98AA56C5DD8}" srcId="{8C6A6333-58FC-42B9-A2A3-EDF6C9D8D311}" destId="{3B2C13F7-316E-48F4-9DDB-2C51FBF6D71D}" srcOrd="0" destOrd="0" parTransId="{F046481F-2152-4F48-A4E0-4F45FF3E8372}" sibTransId="{C3B06451-AC00-4E8F-974B-5C7CCF409DC2}"/>
    <dgm:cxn modelId="{464E6E6A-BE13-42E3-B358-2FB8E4CF98FA}" type="presOf" srcId="{59549D08-DD36-431E-96D6-C77CF48CC3DB}" destId="{98377320-EE91-4956-9CDE-713C967CAA07}" srcOrd="0" destOrd="0" presId="urn:microsoft.com/office/officeart/2005/8/layout/hierarchy1"/>
    <dgm:cxn modelId="{250DE3D0-610F-4C75-86B7-34FEC3B33701}" srcId="{3B2C13F7-316E-48F4-9DDB-2C51FBF6D71D}" destId="{D6F70D32-0BE2-4F60-A3B5-DA9432B3AB07}" srcOrd="0" destOrd="0" parTransId="{59549D08-DD36-431E-96D6-C77CF48CC3DB}" sibTransId="{A58328B1-3785-4764-874D-3832D3555A4B}"/>
    <dgm:cxn modelId="{2606C915-0654-40B7-AE10-B2F7E7F07F5A}" type="presOf" srcId="{3B2C13F7-316E-48F4-9DDB-2C51FBF6D71D}" destId="{6BA8FB95-2B92-4FB7-A5D6-84ACDD7BDFB1}" srcOrd="0" destOrd="0" presId="urn:microsoft.com/office/officeart/2005/8/layout/hierarchy1"/>
    <dgm:cxn modelId="{97F7E4E6-4D57-4272-BE3C-6FCC0474A5DC}" type="presOf" srcId="{98DADD34-11D6-412B-A23B-969103476C99}" destId="{FF4C6FF7-8CBD-4346-AA6E-6108E9C63067}" srcOrd="0" destOrd="0" presId="urn:microsoft.com/office/officeart/2005/8/layout/hierarchy1"/>
    <dgm:cxn modelId="{472E5518-3601-4C58-AAA0-15A357BB9792}" type="presOf" srcId="{C5E35B9E-3D5D-4DFB-A5D1-8BA926FBDE60}" destId="{95B7132D-47F6-4AA0-ACA2-83336EE956EB}" srcOrd="0" destOrd="0" presId="urn:microsoft.com/office/officeart/2005/8/layout/hierarchy1"/>
    <dgm:cxn modelId="{F166440A-4FCF-403F-8F2E-66A171EA05E8}" type="presOf" srcId="{8C6A6333-58FC-42B9-A2A3-EDF6C9D8D311}" destId="{23F416AB-9831-45B8-876B-A42D52C1E781}" srcOrd="0" destOrd="0" presId="urn:microsoft.com/office/officeart/2005/8/layout/hierarchy1"/>
    <dgm:cxn modelId="{8D0EA8C1-FDA2-4C3C-8938-E4E6C38B72F8}" type="presOf" srcId="{D6F70D32-0BE2-4F60-A3B5-DA9432B3AB07}" destId="{44181CB4-D62B-40EF-9DB5-198161BD6F99}" srcOrd="0" destOrd="0" presId="urn:microsoft.com/office/officeart/2005/8/layout/hierarchy1"/>
    <dgm:cxn modelId="{3E8A5213-3E71-4903-94BD-4BFB179FDCE0}" type="presOf" srcId="{E0F22A92-20B1-4EF3-9F15-CAC7CD89FE48}" destId="{596E960D-65AC-4E7A-BD61-33B542224235}" srcOrd="0" destOrd="0" presId="urn:microsoft.com/office/officeart/2005/8/layout/hierarchy1"/>
    <dgm:cxn modelId="{24924FA2-08FC-4BA7-BCA6-5EAD2CD860CC}" srcId="{3B2C13F7-316E-48F4-9DDB-2C51FBF6D71D}" destId="{5CD23C37-848F-40D7-8CBC-1B8E6299DA58}" srcOrd="1" destOrd="0" parTransId="{E0F22A92-20B1-4EF3-9F15-CAC7CD89FE48}" sibTransId="{78BC0808-AD41-489A-879D-C8CE86EEC0AE}"/>
    <dgm:cxn modelId="{BCC8EAF0-F6C4-4A5E-AE34-48C34B42C229}" type="presParOf" srcId="{23F416AB-9831-45B8-876B-A42D52C1E781}" destId="{D4197928-96FD-4CB3-8533-BF2FCDBB5260}" srcOrd="0" destOrd="0" presId="urn:microsoft.com/office/officeart/2005/8/layout/hierarchy1"/>
    <dgm:cxn modelId="{A58B39E5-C442-4128-AA63-F83DFD5286BE}" type="presParOf" srcId="{D4197928-96FD-4CB3-8533-BF2FCDBB5260}" destId="{85996BFB-D64B-4751-9555-879DB3B41144}" srcOrd="0" destOrd="0" presId="urn:microsoft.com/office/officeart/2005/8/layout/hierarchy1"/>
    <dgm:cxn modelId="{7278EE2B-7AB5-48E0-889D-AB5B4BCBBCE4}" type="presParOf" srcId="{85996BFB-D64B-4751-9555-879DB3B41144}" destId="{2142C850-05A4-4962-B1F2-9FCAB4E9A8E1}" srcOrd="0" destOrd="0" presId="urn:microsoft.com/office/officeart/2005/8/layout/hierarchy1"/>
    <dgm:cxn modelId="{EFE31BA5-1548-4A6E-AE14-3F835C618242}" type="presParOf" srcId="{85996BFB-D64B-4751-9555-879DB3B41144}" destId="{6BA8FB95-2B92-4FB7-A5D6-84ACDD7BDFB1}" srcOrd="1" destOrd="0" presId="urn:microsoft.com/office/officeart/2005/8/layout/hierarchy1"/>
    <dgm:cxn modelId="{F9C07916-418B-400C-B7AA-AD8D46BC06F4}" type="presParOf" srcId="{D4197928-96FD-4CB3-8533-BF2FCDBB5260}" destId="{D7991D04-5EA6-4AFA-BCBE-7E093F9F6DE3}" srcOrd="1" destOrd="0" presId="urn:microsoft.com/office/officeart/2005/8/layout/hierarchy1"/>
    <dgm:cxn modelId="{EBC39F16-1691-491C-96D0-D111CF88D8B9}" type="presParOf" srcId="{D7991D04-5EA6-4AFA-BCBE-7E093F9F6DE3}" destId="{98377320-EE91-4956-9CDE-713C967CAA07}" srcOrd="0" destOrd="0" presId="urn:microsoft.com/office/officeart/2005/8/layout/hierarchy1"/>
    <dgm:cxn modelId="{60FB8A53-75B6-487F-BF47-7E697462B316}" type="presParOf" srcId="{D7991D04-5EA6-4AFA-BCBE-7E093F9F6DE3}" destId="{72F62F76-9FEA-417C-8FD6-1099C182954E}" srcOrd="1" destOrd="0" presId="urn:microsoft.com/office/officeart/2005/8/layout/hierarchy1"/>
    <dgm:cxn modelId="{B5DF7399-F8D1-48F5-A63D-117AF7E9CB90}" type="presParOf" srcId="{72F62F76-9FEA-417C-8FD6-1099C182954E}" destId="{2FA86D40-4362-4F38-BC81-F6967D1D482F}" srcOrd="0" destOrd="0" presId="urn:microsoft.com/office/officeart/2005/8/layout/hierarchy1"/>
    <dgm:cxn modelId="{3BA6198D-5B4B-43C3-A166-EA1866F1112D}" type="presParOf" srcId="{2FA86D40-4362-4F38-BC81-F6967D1D482F}" destId="{E126137A-0994-4C8E-AB2C-F652F018DFB0}" srcOrd="0" destOrd="0" presId="urn:microsoft.com/office/officeart/2005/8/layout/hierarchy1"/>
    <dgm:cxn modelId="{B5FDDCDA-7D47-4B9F-9E26-85AAE5751DC9}" type="presParOf" srcId="{2FA86D40-4362-4F38-BC81-F6967D1D482F}" destId="{44181CB4-D62B-40EF-9DB5-198161BD6F99}" srcOrd="1" destOrd="0" presId="urn:microsoft.com/office/officeart/2005/8/layout/hierarchy1"/>
    <dgm:cxn modelId="{C8F72ACC-2611-46CC-8619-6F519173E8A4}" type="presParOf" srcId="{72F62F76-9FEA-417C-8FD6-1099C182954E}" destId="{D54493E8-F37B-4901-B245-25874FA99544}" srcOrd="1" destOrd="0" presId="urn:microsoft.com/office/officeart/2005/8/layout/hierarchy1"/>
    <dgm:cxn modelId="{98C0D1E7-DDD8-4BA8-A518-3B8082892A53}" type="presParOf" srcId="{D7991D04-5EA6-4AFA-BCBE-7E093F9F6DE3}" destId="{596E960D-65AC-4E7A-BD61-33B542224235}" srcOrd="2" destOrd="0" presId="urn:microsoft.com/office/officeart/2005/8/layout/hierarchy1"/>
    <dgm:cxn modelId="{FBBFBF76-BBC4-4939-85FC-3DDEED742387}" type="presParOf" srcId="{D7991D04-5EA6-4AFA-BCBE-7E093F9F6DE3}" destId="{65658F8E-84A5-4B91-BAD3-EA1D5F78390A}" srcOrd="3" destOrd="0" presId="urn:microsoft.com/office/officeart/2005/8/layout/hierarchy1"/>
    <dgm:cxn modelId="{E9D47A47-B3EB-4C86-AFED-0E1724AA7F80}" type="presParOf" srcId="{65658F8E-84A5-4B91-BAD3-EA1D5F78390A}" destId="{40E9D007-C33A-4867-B825-68D71737113B}" srcOrd="0" destOrd="0" presId="urn:microsoft.com/office/officeart/2005/8/layout/hierarchy1"/>
    <dgm:cxn modelId="{D794CDD8-159C-4FF5-AC77-720B9DB3F332}" type="presParOf" srcId="{40E9D007-C33A-4867-B825-68D71737113B}" destId="{BD481594-8EA3-444D-8613-400ECF31657B}" srcOrd="0" destOrd="0" presId="urn:microsoft.com/office/officeart/2005/8/layout/hierarchy1"/>
    <dgm:cxn modelId="{19DE1168-7667-441A-89DA-AC9CF1A27D61}" type="presParOf" srcId="{40E9D007-C33A-4867-B825-68D71737113B}" destId="{C704F4D9-2490-4734-B6C1-74DF027DDDA1}" srcOrd="1" destOrd="0" presId="urn:microsoft.com/office/officeart/2005/8/layout/hierarchy1"/>
    <dgm:cxn modelId="{FC4F2C8B-F0BD-430D-9CC6-1ECBE81E6730}" type="presParOf" srcId="{65658F8E-84A5-4B91-BAD3-EA1D5F78390A}" destId="{0CE12C01-C589-495C-B17B-B0B45DF679B7}" srcOrd="1" destOrd="0" presId="urn:microsoft.com/office/officeart/2005/8/layout/hierarchy1"/>
    <dgm:cxn modelId="{A40FB2A8-E910-4AEB-A5E6-210E2D8157F3}" type="presParOf" srcId="{D7991D04-5EA6-4AFA-BCBE-7E093F9F6DE3}" destId="{95B7132D-47F6-4AA0-ACA2-83336EE956EB}" srcOrd="4" destOrd="0" presId="urn:microsoft.com/office/officeart/2005/8/layout/hierarchy1"/>
    <dgm:cxn modelId="{DAD472FA-1D2E-45C6-B44C-DAC51A423501}" type="presParOf" srcId="{D7991D04-5EA6-4AFA-BCBE-7E093F9F6DE3}" destId="{A1A02DE6-BA98-4CD5-BA28-E69EEDE54692}" srcOrd="5" destOrd="0" presId="urn:microsoft.com/office/officeart/2005/8/layout/hierarchy1"/>
    <dgm:cxn modelId="{20B78AFA-0C7A-4905-B7D7-D7EE452BC6EE}" type="presParOf" srcId="{A1A02DE6-BA98-4CD5-BA28-E69EEDE54692}" destId="{AB8A4C13-BC02-48C0-BB7D-59D022683E0A}" srcOrd="0" destOrd="0" presId="urn:microsoft.com/office/officeart/2005/8/layout/hierarchy1"/>
    <dgm:cxn modelId="{0237863D-4151-43CC-9A79-2FFA99105159}" type="presParOf" srcId="{AB8A4C13-BC02-48C0-BB7D-59D022683E0A}" destId="{9D887755-A6B9-4C67-8E6F-05074F251BD6}" srcOrd="0" destOrd="0" presId="urn:microsoft.com/office/officeart/2005/8/layout/hierarchy1"/>
    <dgm:cxn modelId="{65FD125D-756A-4743-AA02-B1B66F656564}" type="presParOf" srcId="{AB8A4C13-BC02-48C0-BB7D-59D022683E0A}" destId="{FF4C6FF7-8CBD-4346-AA6E-6108E9C63067}" srcOrd="1" destOrd="0" presId="urn:microsoft.com/office/officeart/2005/8/layout/hierarchy1"/>
    <dgm:cxn modelId="{BC46B863-1FF0-4DAD-A9F2-7C0C9749408F}" type="presParOf" srcId="{A1A02DE6-BA98-4CD5-BA28-E69EEDE54692}" destId="{825E6906-70CB-430B-BA2E-253B48CFE4E1}"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5B576-DE0C-4487-BA50-1239E6A6C6FD}">
      <dsp:nvSpPr>
        <dsp:cNvPr id="0" name=""/>
        <dsp:cNvSpPr/>
      </dsp:nvSpPr>
      <dsp:spPr>
        <a:xfrm>
          <a:off x="3224733" y="1569"/>
          <a:ext cx="1780133" cy="17801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Feedback from peers </a:t>
          </a:r>
          <a:endParaRPr lang="en-US" sz="1600" kern="1200" dirty="0"/>
        </a:p>
      </dsp:txBody>
      <dsp:txXfrm>
        <a:off x="3485427" y="262263"/>
        <a:ext cx="1258745" cy="1258745"/>
      </dsp:txXfrm>
    </dsp:sp>
    <dsp:sp modelId="{273BE436-3089-4463-8C60-F71A95DDFF76}">
      <dsp:nvSpPr>
        <dsp:cNvPr id="0" name=""/>
        <dsp:cNvSpPr/>
      </dsp:nvSpPr>
      <dsp:spPr>
        <a:xfrm rot="2160000">
          <a:off x="4948686" y="1369120"/>
          <a:ext cx="473552" cy="600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962252" y="1447527"/>
        <a:ext cx="331486" cy="360476"/>
      </dsp:txXfrm>
    </dsp:sp>
    <dsp:sp modelId="{8651401E-84B5-4BB7-A367-DDDA9857392D}">
      <dsp:nvSpPr>
        <dsp:cNvPr id="0" name=""/>
        <dsp:cNvSpPr/>
      </dsp:nvSpPr>
      <dsp:spPr>
        <a:xfrm>
          <a:off x="5387744" y="1573088"/>
          <a:ext cx="1780133" cy="17801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Make revisions</a:t>
          </a:r>
          <a:endParaRPr lang="en-US" sz="1600" kern="1200" dirty="0"/>
        </a:p>
      </dsp:txBody>
      <dsp:txXfrm>
        <a:off x="5648438" y="1833782"/>
        <a:ext cx="1258745" cy="1258745"/>
      </dsp:txXfrm>
    </dsp:sp>
    <dsp:sp modelId="{F20BD989-225B-4EC7-BC3F-8A7E363D0419}">
      <dsp:nvSpPr>
        <dsp:cNvPr id="0" name=""/>
        <dsp:cNvSpPr/>
      </dsp:nvSpPr>
      <dsp:spPr>
        <a:xfrm rot="6480000">
          <a:off x="5632077" y="3421397"/>
          <a:ext cx="473552" cy="600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725060" y="3474000"/>
        <a:ext cx="331486" cy="360476"/>
      </dsp:txXfrm>
    </dsp:sp>
    <dsp:sp modelId="{3EEB963A-3306-43E6-BAB4-7EB5C31AE321}">
      <dsp:nvSpPr>
        <dsp:cNvPr id="0" name=""/>
        <dsp:cNvSpPr/>
      </dsp:nvSpPr>
      <dsp:spPr>
        <a:xfrm>
          <a:off x="4561547" y="4115860"/>
          <a:ext cx="1780133" cy="17801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Feedback from CSP</a:t>
          </a:r>
          <a:endParaRPr lang="en-US" sz="1600" kern="1200" dirty="0"/>
        </a:p>
      </dsp:txBody>
      <dsp:txXfrm>
        <a:off x="4822241" y="4376554"/>
        <a:ext cx="1258745" cy="1258745"/>
      </dsp:txXfrm>
    </dsp:sp>
    <dsp:sp modelId="{F1F38A7C-F178-4DA2-9815-C775823BA290}">
      <dsp:nvSpPr>
        <dsp:cNvPr id="0" name=""/>
        <dsp:cNvSpPr/>
      </dsp:nvSpPr>
      <dsp:spPr>
        <a:xfrm rot="10800000">
          <a:off x="3891426" y="4705529"/>
          <a:ext cx="473552" cy="600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033492" y="4825688"/>
        <a:ext cx="331486" cy="360476"/>
      </dsp:txXfrm>
    </dsp:sp>
    <dsp:sp modelId="{0769CD62-1675-4414-B714-8BAAB5BC2F2A}">
      <dsp:nvSpPr>
        <dsp:cNvPr id="0" name=""/>
        <dsp:cNvSpPr/>
      </dsp:nvSpPr>
      <dsp:spPr>
        <a:xfrm>
          <a:off x="1887919" y="4115860"/>
          <a:ext cx="1780133" cy="17801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Make revisions</a:t>
          </a:r>
          <a:endParaRPr lang="en-US" sz="1600" kern="1200" dirty="0"/>
        </a:p>
      </dsp:txBody>
      <dsp:txXfrm>
        <a:off x="2148613" y="4376554"/>
        <a:ext cx="1258745" cy="1258745"/>
      </dsp:txXfrm>
    </dsp:sp>
    <dsp:sp modelId="{4FB9F0F1-32D4-4A40-8F4B-9A71382D0D2E}">
      <dsp:nvSpPr>
        <dsp:cNvPr id="0" name=""/>
        <dsp:cNvSpPr/>
      </dsp:nvSpPr>
      <dsp:spPr>
        <a:xfrm rot="15120000">
          <a:off x="2132252" y="3446890"/>
          <a:ext cx="473552" cy="600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225235" y="3634605"/>
        <a:ext cx="331486" cy="360476"/>
      </dsp:txXfrm>
    </dsp:sp>
    <dsp:sp modelId="{E9CE914D-16E5-4115-B67B-6ADFD56CAEAA}">
      <dsp:nvSpPr>
        <dsp:cNvPr id="0" name=""/>
        <dsp:cNvSpPr/>
      </dsp:nvSpPr>
      <dsp:spPr>
        <a:xfrm>
          <a:off x="1061722" y="1573088"/>
          <a:ext cx="1780133" cy="178013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Move to next </a:t>
          </a:r>
          <a:r>
            <a:rPr lang="en-US" sz="1600" kern="1200" dirty="0" smtClean="0"/>
            <a:t>component</a:t>
          </a:r>
          <a:endParaRPr lang="en-US" sz="1600" kern="1200" dirty="0"/>
        </a:p>
      </dsp:txBody>
      <dsp:txXfrm>
        <a:off x="1322416" y="1833782"/>
        <a:ext cx="1258745" cy="1258745"/>
      </dsp:txXfrm>
    </dsp:sp>
    <dsp:sp modelId="{56909A59-6672-4E94-8484-5C8C8578BE20}">
      <dsp:nvSpPr>
        <dsp:cNvPr id="0" name=""/>
        <dsp:cNvSpPr/>
      </dsp:nvSpPr>
      <dsp:spPr>
        <a:xfrm rot="19440000">
          <a:off x="2785675" y="1384875"/>
          <a:ext cx="473552" cy="600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799241" y="1546786"/>
        <a:ext cx="331486" cy="360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7C1C-B97F-45F7-BE75-EE4B1A99A8BE}">
      <dsp:nvSpPr>
        <dsp:cNvPr id="0" name=""/>
        <dsp:cNvSpPr/>
      </dsp:nvSpPr>
      <dsp:spPr>
        <a:xfrm>
          <a:off x="4022377" y="1613383"/>
          <a:ext cx="3049934" cy="483830"/>
        </a:xfrm>
        <a:custGeom>
          <a:avLst/>
          <a:gdLst/>
          <a:ahLst/>
          <a:cxnLst/>
          <a:rect l="0" t="0" r="0" b="0"/>
          <a:pathLst>
            <a:path>
              <a:moveTo>
                <a:pt x="0" y="0"/>
              </a:moveTo>
              <a:lnTo>
                <a:pt x="0" y="329716"/>
              </a:lnTo>
              <a:lnTo>
                <a:pt x="3049934" y="329716"/>
              </a:lnTo>
              <a:lnTo>
                <a:pt x="3049934" y="48383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EF9E41-A1EF-4DC6-A6A2-C9C45478746A}">
      <dsp:nvSpPr>
        <dsp:cNvPr id="0" name=""/>
        <dsp:cNvSpPr/>
      </dsp:nvSpPr>
      <dsp:spPr>
        <a:xfrm>
          <a:off x="4022377" y="1613383"/>
          <a:ext cx="876170" cy="483830"/>
        </a:xfrm>
        <a:custGeom>
          <a:avLst/>
          <a:gdLst/>
          <a:ahLst/>
          <a:cxnLst/>
          <a:rect l="0" t="0" r="0" b="0"/>
          <a:pathLst>
            <a:path>
              <a:moveTo>
                <a:pt x="0" y="0"/>
              </a:moveTo>
              <a:lnTo>
                <a:pt x="0" y="329716"/>
              </a:lnTo>
              <a:lnTo>
                <a:pt x="876170" y="329716"/>
              </a:lnTo>
              <a:lnTo>
                <a:pt x="876170" y="48383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ADE575-75CF-47AF-80C3-817D4667CAAB}">
      <dsp:nvSpPr>
        <dsp:cNvPr id="0" name=""/>
        <dsp:cNvSpPr/>
      </dsp:nvSpPr>
      <dsp:spPr>
        <a:xfrm>
          <a:off x="2865258" y="1613383"/>
          <a:ext cx="1157119" cy="483830"/>
        </a:xfrm>
        <a:custGeom>
          <a:avLst/>
          <a:gdLst/>
          <a:ahLst/>
          <a:cxnLst/>
          <a:rect l="0" t="0" r="0" b="0"/>
          <a:pathLst>
            <a:path>
              <a:moveTo>
                <a:pt x="1157119" y="0"/>
              </a:moveTo>
              <a:lnTo>
                <a:pt x="1157119" y="329716"/>
              </a:lnTo>
              <a:lnTo>
                <a:pt x="0" y="329716"/>
              </a:lnTo>
              <a:lnTo>
                <a:pt x="0" y="48383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F1C09-C422-4A27-959A-1725AFFC8590}">
      <dsp:nvSpPr>
        <dsp:cNvPr id="0" name=""/>
        <dsp:cNvSpPr/>
      </dsp:nvSpPr>
      <dsp:spPr>
        <a:xfrm>
          <a:off x="831968" y="1613383"/>
          <a:ext cx="3190409" cy="483830"/>
        </a:xfrm>
        <a:custGeom>
          <a:avLst/>
          <a:gdLst/>
          <a:ahLst/>
          <a:cxnLst/>
          <a:rect l="0" t="0" r="0" b="0"/>
          <a:pathLst>
            <a:path>
              <a:moveTo>
                <a:pt x="3190409" y="0"/>
              </a:moveTo>
              <a:lnTo>
                <a:pt x="3190409" y="329716"/>
              </a:lnTo>
              <a:lnTo>
                <a:pt x="0" y="329716"/>
              </a:lnTo>
              <a:lnTo>
                <a:pt x="0" y="48383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6A74D-0BA4-4560-8F3E-6319650F2C5E}">
      <dsp:nvSpPr>
        <dsp:cNvPr id="0" name=""/>
        <dsp:cNvSpPr/>
      </dsp:nvSpPr>
      <dsp:spPr>
        <a:xfrm>
          <a:off x="3010218" y="556997"/>
          <a:ext cx="2024319" cy="10563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D2323-210C-4F64-A7B9-6A11D56ECE73}">
      <dsp:nvSpPr>
        <dsp:cNvPr id="0" name=""/>
        <dsp:cNvSpPr/>
      </dsp:nvSpPr>
      <dsp:spPr>
        <a:xfrm>
          <a:off x="3195062" y="732599"/>
          <a:ext cx="2024319" cy="105638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Teachers Differentiate</a:t>
          </a:r>
          <a:endParaRPr lang="en-US" sz="2000" kern="1200" dirty="0"/>
        </a:p>
      </dsp:txBody>
      <dsp:txXfrm>
        <a:off x="3226002" y="763539"/>
        <a:ext cx="1962439" cy="994506"/>
      </dsp:txXfrm>
    </dsp:sp>
    <dsp:sp modelId="{D7E65E57-0E6A-43B5-BB7E-5E554A91B023}">
      <dsp:nvSpPr>
        <dsp:cNvPr id="0" name=""/>
        <dsp:cNvSpPr/>
      </dsp:nvSpPr>
      <dsp:spPr>
        <a:xfrm>
          <a:off x="168" y="2097214"/>
          <a:ext cx="1663600" cy="10563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9AE41-6D12-46C8-9790-F222B802A813}">
      <dsp:nvSpPr>
        <dsp:cNvPr id="0" name=""/>
        <dsp:cNvSpPr/>
      </dsp:nvSpPr>
      <dsp:spPr>
        <a:xfrm>
          <a:off x="185012" y="2272816"/>
          <a:ext cx="1663600" cy="105638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Content</a:t>
          </a:r>
          <a:endParaRPr lang="en-US" sz="2000" kern="1200" dirty="0"/>
        </a:p>
      </dsp:txBody>
      <dsp:txXfrm>
        <a:off x="215952" y="2303756"/>
        <a:ext cx="1601720" cy="994506"/>
      </dsp:txXfrm>
    </dsp:sp>
    <dsp:sp modelId="{7DCDC987-0BB1-4DD7-ACCA-7BFD510A9DF7}">
      <dsp:nvSpPr>
        <dsp:cNvPr id="0" name=""/>
        <dsp:cNvSpPr/>
      </dsp:nvSpPr>
      <dsp:spPr>
        <a:xfrm>
          <a:off x="2033457" y="2097214"/>
          <a:ext cx="1663600" cy="10563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60C92-3ED4-4D7D-9CE5-2242541075FC}">
      <dsp:nvSpPr>
        <dsp:cNvPr id="0" name=""/>
        <dsp:cNvSpPr/>
      </dsp:nvSpPr>
      <dsp:spPr>
        <a:xfrm>
          <a:off x="2218302" y="2272816"/>
          <a:ext cx="1663600" cy="105638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Process</a:t>
          </a:r>
          <a:endParaRPr lang="en-US" sz="2000" kern="1200" dirty="0"/>
        </a:p>
      </dsp:txBody>
      <dsp:txXfrm>
        <a:off x="2249242" y="2303756"/>
        <a:ext cx="1601720" cy="994506"/>
      </dsp:txXfrm>
    </dsp:sp>
    <dsp:sp modelId="{DCBA9F8D-1A84-4526-97BF-8BA213144510}">
      <dsp:nvSpPr>
        <dsp:cNvPr id="0" name=""/>
        <dsp:cNvSpPr/>
      </dsp:nvSpPr>
      <dsp:spPr>
        <a:xfrm>
          <a:off x="4066747" y="2097214"/>
          <a:ext cx="1663600" cy="10563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E4166-98F7-44B0-B616-ECC39D41C30C}">
      <dsp:nvSpPr>
        <dsp:cNvPr id="0" name=""/>
        <dsp:cNvSpPr/>
      </dsp:nvSpPr>
      <dsp:spPr>
        <a:xfrm>
          <a:off x="4251592" y="2272816"/>
          <a:ext cx="1663600" cy="105638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Product</a:t>
          </a:r>
          <a:endParaRPr lang="en-US" sz="2000" kern="1200" dirty="0"/>
        </a:p>
      </dsp:txBody>
      <dsp:txXfrm>
        <a:off x="4282532" y="2303756"/>
        <a:ext cx="1601720" cy="994506"/>
      </dsp:txXfrm>
    </dsp:sp>
    <dsp:sp modelId="{88496BCB-110C-4CE2-9B66-60BFDF66BFC0}">
      <dsp:nvSpPr>
        <dsp:cNvPr id="0" name=""/>
        <dsp:cNvSpPr/>
      </dsp:nvSpPr>
      <dsp:spPr>
        <a:xfrm>
          <a:off x="6100037" y="2097214"/>
          <a:ext cx="1944549" cy="105638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A73CF-C27B-476B-A363-299CC61CE095}">
      <dsp:nvSpPr>
        <dsp:cNvPr id="0" name=""/>
        <dsp:cNvSpPr/>
      </dsp:nvSpPr>
      <dsp:spPr>
        <a:xfrm>
          <a:off x="6284882" y="2272816"/>
          <a:ext cx="1944549" cy="1056386"/>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Environment/Affect</a:t>
          </a:r>
          <a:endParaRPr lang="en-US" sz="2000" kern="1200" dirty="0"/>
        </a:p>
      </dsp:txBody>
      <dsp:txXfrm>
        <a:off x="6315822" y="2303756"/>
        <a:ext cx="1882669" cy="994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7132D-47F6-4AA0-ACA2-83336EE956EB}">
      <dsp:nvSpPr>
        <dsp:cNvPr id="0" name=""/>
        <dsp:cNvSpPr/>
      </dsp:nvSpPr>
      <dsp:spPr>
        <a:xfrm>
          <a:off x="2952750" y="1514395"/>
          <a:ext cx="2095499" cy="498633"/>
        </a:xfrm>
        <a:custGeom>
          <a:avLst/>
          <a:gdLst/>
          <a:ahLst/>
          <a:cxnLst/>
          <a:rect l="0" t="0" r="0" b="0"/>
          <a:pathLst>
            <a:path>
              <a:moveTo>
                <a:pt x="0" y="0"/>
              </a:moveTo>
              <a:lnTo>
                <a:pt x="0" y="339804"/>
              </a:lnTo>
              <a:lnTo>
                <a:pt x="2095499" y="339804"/>
              </a:lnTo>
              <a:lnTo>
                <a:pt x="2095499" y="4986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6E960D-65AC-4E7A-BD61-33B542224235}">
      <dsp:nvSpPr>
        <dsp:cNvPr id="0" name=""/>
        <dsp:cNvSpPr/>
      </dsp:nvSpPr>
      <dsp:spPr>
        <a:xfrm>
          <a:off x="2907030" y="1514395"/>
          <a:ext cx="91440" cy="498633"/>
        </a:xfrm>
        <a:custGeom>
          <a:avLst/>
          <a:gdLst/>
          <a:ahLst/>
          <a:cxnLst/>
          <a:rect l="0" t="0" r="0" b="0"/>
          <a:pathLst>
            <a:path>
              <a:moveTo>
                <a:pt x="45720" y="0"/>
              </a:moveTo>
              <a:lnTo>
                <a:pt x="45720" y="4986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77320-EE91-4956-9CDE-713C967CAA07}">
      <dsp:nvSpPr>
        <dsp:cNvPr id="0" name=""/>
        <dsp:cNvSpPr/>
      </dsp:nvSpPr>
      <dsp:spPr>
        <a:xfrm>
          <a:off x="819153" y="1514395"/>
          <a:ext cx="2133596" cy="514430"/>
        </a:xfrm>
        <a:custGeom>
          <a:avLst/>
          <a:gdLst/>
          <a:ahLst/>
          <a:cxnLst/>
          <a:rect l="0" t="0" r="0" b="0"/>
          <a:pathLst>
            <a:path>
              <a:moveTo>
                <a:pt x="2133596" y="0"/>
              </a:moveTo>
              <a:lnTo>
                <a:pt x="2133596" y="355601"/>
              </a:lnTo>
              <a:lnTo>
                <a:pt x="0" y="355601"/>
              </a:lnTo>
              <a:lnTo>
                <a:pt x="0" y="51443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42C850-05A4-4962-B1F2-9FCAB4E9A8E1}">
      <dsp:nvSpPr>
        <dsp:cNvPr id="0" name=""/>
        <dsp:cNvSpPr/>
      </dsp:nvSpPr>
      <dsp:spPr>
        <a:xfrm>
          <a:off x="2095500" y="425688"/>
          <a:ext cx="1714499" cy="10887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A8FB95-2B92-4FB7-A5D6-84ACDD7BDFB1}">
      <dsp:nvSpPr>
        <dsp:cNvPr id="0" name=""/>
        <dsp:cNvSpPr/>
      </dsp:nvSpPr>
      <dsp:spPr>
        <a:xfrm>
          <a:off x="2286000" y="606663"/>
          <a:ext cx="1714499" cy="108870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By Students</a:t>
          </a:r>
          <a:endParaRPr lang="en-US" sz="2000" kern="1200" dirty="0"/>
        </a:p>
      </dsp:txBody>
      <dsp:txXfrm>
        <a:off x="2317887" y="638550"/>
        <a:ext cx="1650725" cy="1024933"/>
      </dsp:txXfrm>
    </dsp:sp>
    <dsp:sp modelId="{E126137A-0994-4C8E-AB2C-F652F018DFB0}">
      <dsp:nvSpPr>
        <dsp:cNvPr id="0" name=""/>
        <dsp:cNvSpPr/>
      </dsp:nvSpPr>
      <dsp:spPr>
        <a:xfrm>
          <a:off x="-38096" y="2028826"/>
          <a:ext cx="1714499" cy="10887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81CB4-D62B-40EF-9DB5-198161BD6F99}">
      <dsp:nvSpPr>
        <dsp:cNvPr id="0" name=""/>
        <dsp:cNvSpPr/>
      </dsp:nvSpPr>
      <dsp:spPr>
        <a:xfrm>
          <a:off x="152403" y="2209801"/>
          <a:ext cx="1714499" cy="108870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Readiness</a:t>
          </a:r>
          <a:endParaRPr lang="en-US" sz="2000" kern="1200" dirty="0"/>
        </a:p>
      </dsp:txBody>
      <dsp:txXfrm>
        <a:off x="184290" y="2241688"/>
        <a:ext cx="1650725" cy="1024933"/>
      </dsp:txXfrm>
    </dsp:sp>
    <dsp:sp modelId="{BD481594-8EA3-444D-8613-400ECF31657B}">
      <dsp:nvSpPr>
        <dsp:cNvPr id="0" name=""/>
        <dsp:cNvSpPr/>
      </dsp:nvSpPr>
      <dsp:spPr>
        <a:xfrm>
          <a:off x="2095500" y="2013029"/>
          <a:ext cx="1714499" cy="10887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4F4D9-2490-4734-B6C1-74DF027DDDA1}">
      <dsp:nvSpPr>
        <dsp:cNvPr id="0" name=""/>
        <dsp:cNvSpPr/>
      </dsp:nvSpPr>
      <dsp:spPr>
        <a:xfrm>
          <a:off x="2286000" y="2194004"/>
          <a:ext cx="1714499" cy="108870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Interest</a:t>
          </a:r>
          <a:endParaRPr lang="en-US" sz="2000" kern="1200" dirty="0"/>
        </a:p>
      </dsp:txBody>
      <dsp:txXfrm>
        <a:off x="2317887" y="2225891"/>
        <a:ext cx="1650725" cy="1024933"/>
      </dsp:txXfrm>
    </dsp:sp>
    <dsp:sp modelId="{9D887755-A6B9-4C67-8E6F-05074F251BD6}">
      <dsp:nvSpPr>
        <dsp:cNvPr id="0" name=""/>
        <dsp:cNvSpPr/>
      </dsp:nvSpPr>
      <dsp:spPr>
        <a:xfrm>
          <a:off x="4191000" y="2013029"/>
          <a:ext cx="1714499" cy="108870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C6FF7-8CBD-4346-AA6E-6108E9C63067}">
      <dsp:nvSpPr>
        <dsp:cNvPr id="0" name=""/>
        <dsp:cNvSpPr/>
      </dsp:nvSpPr>
      <dsp:spPr>
        <a:xfrm>
          <a:off x="4381499" y="2194004"/>
          <a:ext cx="1714499" cy="108870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Profile</a:t>
          </a:r>
          <a:endParaRPr lang="en-US" sz="2000" kern="1200" dirty="0"/>
        </a:p>
      </dsp:txBody>
      <dsp:txXfrm>
        <a:off x="4413386" y="2225891"/>
        <a:ext cx="1650725" cy="10249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76A50-444B-4854-8F9A-8A39EE9B9D36}" type="datetimeFigureOut">
              <a:rPr lang="en-US" smtClean="0"/>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0839D-18A4-4029-A75E-4BB52C028EB5}" type="slidenum">
              <a:rPr lang="en-US" smtClean="0"/>
              <a:t>‹#›</a:t>
            </a:fld>
            <a:endParaRPr lang="en-US"/>
          </a:p>
        </p:txBody>
      </p:sp>
    </p:spTree>
    <p:extLst>
      <p:ext uri="{BB962C8B-B14F-4D97-AF65-F5344CB8AC3E}">
        <p14:creationId xmlns:p14="http://schemas.microsoft.com/office/powerpoint/2010/main" val="146590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candidates that they may not feel productive, and they may feel like they don’t know what they are talking about, but they do, and a lot of the growth has to do with the processing they can do together. </a:t>
            </a:r>
            <a:endParaRPr lang="en-US" dirty="0"/>
          </a:p>
        </p:txBody>
      </p:sp>
      <p:sp>
        <p:nvSpPr>
          <p:cNvPr id="4" name="Slide Number Placeholder 3"/>
          <p:cNvSpPr>
            <a:spLocks noGrp="1"/>
          </p:cNvSpPr>
          <p:nvPr>
            <p:ph type="sldNum" sz="quarter" idx="10"/>
          </p:nvPr>
        </p:nvSpPr>
        <p:spPr/>
        <p:txBody>
          <a:bodyPr/>
          <a:lstStyle/>
          <a:p>
            <a:fld id="{E050839D-18A4-4029-A75E-4BB52C028EB5}" type="slidenum">
              <a:rPr lang="en-US" smtClean="0"/>
              <a:t>3</a:t>
            </a:fld>
            <a:endParaRPr lang="en-US"/>
          </a:p>
        </p:txBody>
      </p:sp>
    </p:spTree>
    <p:extLst>
      <p:ext uri="{BB962C8B-B14F-4D97-AF65-F5344CB8AC3E}">
        <p14:creationId xmlns:p14="http://schemas.microsoft.com/office/powerpoint/2010/main" val="385652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them that these attributes of productive feedback</a:t>
            </a:r>
            <a:r>
              <a:rPr lang="en-US" baseline="0" dirty="0" smtClean="0"/>
              <a:t> are being used today for them to offer peer feedback, but they are the same attributes that they should be considering when providing feedback for students in their classes.  </a:t>
            </a:r>
            <a:endParaRPr lang="en-US" dirty="0"/>
          </a:p>
        </p:txBody>
      </p:sp>
      <p:sp>
        <p:nvSpPr>
          <p:cNvPr id="4" name="Slide Number Placeholder 3"/>
          <p:cNvSpPr>
            <a:spLocks noGrp="1"/>
          </p:cNvSpPr>
          <p:nvPr>
            <p:ph type="sldNum" sz="quarter" idx="10"/>
          </p:nvPr>
        </p:nvSpPr>
        <p:spPr/>
        <p:txBody>
          <a:bodyPr/>
          <a:lstStyle/>
          <a:p>
            <a:fld id="{E050839D-18A4-4029-A75E-4BB52C028EB5}" type="slidenum">
              <a:rPr lang="en-US" smtClean="0"/>
              <a:t>4</a:t>
            </a:fld>
            <a:endParaRPr lang="en-US"/>
          </a:p>
        </p:txBody>
      </p:sp>
    </p:spTree>
    <p:extLst>
      <p:ext uri="{BB962C8B-B14F-4D97-AF65-F5344CB8AC3E}">
        <p14:creationId xmlns:p14="http://schemas.microsoft.com/office/powerpoint/2010/main" val="29137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them know that this is the kind</a:t>
            </a:r>
            <a:r>
              <a:rPr lang="en-US" baseline="0" dirty="0" smtClean="0"/>
              <a:t> of feedback we offer candidates, so they shouldn’t be freaked out when they send us their writing. </a:t>
            </a:r>
            <a:endParaRPr lang="en-US" dirty="0"/>
          </a:p>
        </p:txBody>
      </p:sp>
      <p:sp>
        <p:nvSpPr>
          <p:cNvPr id="4" name="Slide Number Placeholder 3"/>
          <p:cNvSpPr>
            <a:spLocks noGrp="1"/>
          </p:cNvSpPr>
          <p:nvPr>
            <p:ph type="sldNum" sz="quarter" idx="10"/>
          </p:nvPr>
        </p:nvSpPr>
        <p:spPr/>
        <p:txBody>
          <a:bodyPr/>
          <a:lstStyle/>
          <a:p>
            <a:fld id="{E050839D-18A4-4029-A75E-4BB52C028EB5}" type="slidenum">
              <a:rPr lang="en-US" smtClean="0"/>
              <a:t>6</a:t>
            </a:fld>
            <a:endParaRPr lang="en-US"/>
          </a:p>
        </p:txBody>
      </p:sp>
    </p:spTree>
    <p:extLst>
      <p:ext uri="{BB962C8B-B14F-4D97-AF65-F5344CB8AC3E}">
        <p14:creationId xmlns:p14="http://schemas.microsoft.com/office/powerpoint/2010/main" val="396004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they don’t embed their questions we will just</a:t>
            </a:r>
            <a:r>
              <a:rPr lang="en-US" baseline="0" dirty="0" smtClean="0"/>
              <a:t> send their work back. E-mail questions, please never feel like the question isn’t worthy or you are bothering us.  We want to be your support system, so just ask! </a:t>
            </a:r>
            <a:endParaRPr lang="en-US" dirty="0"/>
          </a:p>
        </p:txBody>
      </p:sp>
      <p:sp>
        <p:nvSpPr>
          <p:cNvPr id="4" name="Slide Number Placeholder 3"/>
          <p:cNvSpPr>
            <a:spLocks noGrp="1"/>
          </p:cNvSpPr>
          <p:nvPr>
            <p:ph type="sldNum" sz="quarter" idx="10"/>
          </p:nvPr>
        </p:nvSpPr>
        <p:spPr/>
        <p:txBody>
          <a:bodyPr/>
          <a:lstStyle/>
          <a:p>
            <a:fld id="{E050839D-18A4-4029-A75E-4BB52C028EB5}" type="slidenum">
              <a:rPr lang="en-US" smtClean="0"/>
              <a:t>7</a:t>
            </a:fld>
            <a:endParaRPr lang="en-US"/>
          </a:p>
        </p:txBody>
      </p:sp>
    </p:spTree>
    <p:extLst>
      <p:ext uri="{BB962C8B-B14F-4D97-AF65-F5344CB8AC3E}">
        <p14:creationId xmlns:p14="http://schemas.microsoft.com/office/powerpoint/2010/main" val="79318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this is the feedback process for us.  They must receive feedback from peers</a:t>
            </a:r>
            <a:r>
              <a:rPr lang="en-US" baseline="0" dirty="0" smtClean="0"/>
              <a:t> (other candidates, others NBCTS, and then other colleagues), then they make those revisions.  Then send it to us for feedback.  We should be getting raw unedited work., then you get feedback from us (note the double arrow in this area), we suggest that you get feedback from a different CSP after you make revisions before moving to a new component </a:t>
            </a:r>
            <a:endParaRPr lang="en-US" dirty="0"/>
          </a:p>
        </p:txBody>
      </p:sp>
      <p:sp>
        <p:nvSpPr>
          <p:cNvPr id="4" name="Slide Number Placeholder 3"/>
          <p:cNvSpPr>
            <a:spLocks noGrp="1"/>
          </p:cNvSpPr>
          <p:nvPr>
            <p:ph type="sldNum" sz="quarter" idx="10"/>
          </p:nvPr>
        </p:nvSpPr>
        <p:spPr/>
        <p:txBody>
          <a:bodyPr/>
          <a:lstStyle/>
          <a:p>
            <a:fld id="{E050839D-18A4-4029-A75E-4BB52C028EB5}" type="slidenum">
              <a:rPr lang="en-US" smtClean="0"/>
              <a:t>8</a:t>
            </a:fld>
            <a:endParaRPr lang="en-US"/>
          </a:p>
        </p:txBody>
      </p:sp>
    </p:spTree>
    <p:extLst>
      <p:ext uri="{BB962C8B-B14F-4D97-AF65-F5344CB8AC3E}">
        <p14:creationId xmlns:p14="http://schemas.microsoft.com/office/powerpoint/2010/main" val="245853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a:t>
            </a:r>
            <a:r>
              <a:rPr lang="en-US" baseline="0" dirty="0" smtClean="0"/>
              <a:t>er is responsible for </a:t>
            </a:r>
            <a:r>
              <a:rPr lang="en-US" b="1" baseline="0" dirty="0" smtClean="0"/>
              <a:t>attending to </a:t>
            </a:r>
            <a:r>
              <a:rPr lang="en-US" baseline="0" dirty="0" smtClean="0"/>
              <a:t>how their content is structured for meaning and authenticity, who their students are, and connecting the content with the learners in a student centered environment.</a:t>
            </a:r>
          </a:p>
          <a:p>
            <a:r>
              <a:rPr lang="en-US" baseline="0" dirty="0" smtClean="0"/>
              <a:t>Teacher plans the top in response to the where the student’s differences</a:t>
            </a:r>
            <a:endParaRPr lang="en-US" dirty="0"/>
          </a:p>
        </p:txBody>
      </p:sp>
      <p:sp>
        <p:nvSpPr>
          <p:cNvPr id="4" name="Slide Number Placeholder 3"/>
          <p:cNvSpPr>
            <a:spLocks noGrp="1"/>
          </p:cNvSpPr>
          <p:nvPr>
            <p:ph type="sldNum" sz="quarter" idx="10"/>
          </p:nvPr>
        </p:nvSpPr>
        <p:spPr/>
        <p:txBody>
          <a:bodyPr/>
          <a:lstStyle/>
          <a:p>
            <a:fld id="{E050839D-18A4-4029-A75E-4BB52C028EB5}" type="slidenum">
              <a:rPr lang="en-US" smtClean="0"/>
              <a:t>12</a:t>
            </a:fld>
            <a:endParaRPr lang="en-US"/>
          </a:p>
        </p:txBody>
      </p:sp>
    </p:spTree>
    <p:extLst>
      <p:ext uri="{BB962C8B-B14F-4D97-AF65-F5344CB8AC3E}">
        <p14:creationId xmlns:p14="http://schemas.microsoft.com/office/powerpoint/2010/main" val="168641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candidates to collect all their evidence before break,</a:t>
            </a:r>
            <a:r>
              <a:rPr lang="en-US" baseline="0" dirty="0" smtClean="0"/>
              <a:t> so they have time over break to write the commentary </a:t>
            </a:r>
            <a:endParaRPr lang="en-US" dirty="0"/>
          </a:p>
        </p:txBody>
      </p:sp>
      <p:sp>
        <p:nvSpPr>
          <p:cNvPr id="4" name="Slide Number Placeholder 3"/>
          <p:cNvSpPr>
            <a:spLocks noGrp="1"/>
          </p:cNvSpPr>
          <p:nvPr>
            <p:ph type="sldNum" sz="quarter" idx="10"/>
          </p:nvPr>
        </p:nvSpPr>
        <p:spPr/>
        <p:txBody>
          <a:bodyPr/>
          <a:lstStyle/>
          <a:p>
            <a:fld id="{E050839D-18A4-4029-A75E-4BB52C028EB5}" type="slidenum">
              <a:rPr lang="en-US" smtClean="0"/>
              <a:t>16</a:t>
            </a:fld>
            <a:endParaRPr lang="en-US"/>
          </a:p>
        </p:txBody>
      </p:sp>
    </p:spTree>
    <p:extLst>
      <p:ext uri="{BB962C8B-B14F-4D97-AF65-F5344CB8AC3E}">
        <p14:creationId xmlns:p14="http://schemas.microsoft.com/office/powerpoint/2010/main" val="225563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21D5FB-0669-4CB6-A41F-2BCBD88E7ED4}"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107228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1D5FB-0669-4CB6-A41F-2BCBD88E7ED4}"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123101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1D5FB-0669-4CB6-A41F-2BCBD88E7ED4}"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0555E6-DFDB-4EA3-BF87-E62C5727FA6F}"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49752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021D5FB-0669-4CB6-A41F-2BCBD88E7ED4}"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739710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021D5FB-0669-4CB6-A41F-2BCBD88E7ED4}"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0555E6-DFDB-4EA3-BF87-E62C5727FA6F}"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574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021D5FB-0669-4CB6-A41F-2BCBD88E7ED4}"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2077450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1D5FB-0669-4CB6-A41F-2BCBD88E7ED4}"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4220941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1D5FB-0669-4CB6-A41F-2BCBD88E7ED4}"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118775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21D5FB-0669-4CB6-A41F-2BCBD88E7ED4}"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149802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1D5FB-0669-4CB6-A41F-2BCBD88E7ED4}"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210477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21D5FB-0669-4CB6-A41F-2BCBD88E7ED4}"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28960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21D5FB-0669-4CB6-A41F-2BCBD88E7ED4}"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55356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21D5FB-0669-4CB6-A41F-2BCBD88E7ED4}"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54892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1D5FB-0669-4CB6-A41F-2BCBD88E7ED4}"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21202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1D5FB-0669-4CB6-A41F-2BCBD88E7ED4}"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223145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1D5FB-0669-4CB6-A41F-2BCBD88E7ED4}"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00555E6-DFDB-4EA3-BF87-E62C5727FA6F}" type="slidenum">
              <a:rPr lang="en-US" smtClean="0"/>
              <a:t>‹#›</a:t>
            </a:fld>
            <a:endParaRPr lang="en-US"/>
          </a:p>
        </p:txBody>
      </p:sp>
    </p:spTree>
    <p:extLst>
      <p:ext uri="{BB962C8B-B14F-4D97-AF65-F5344CB8AC3E}">
        <p14:creationId xmlns:p14="http://schemas.microsoft.com/office/powerpoint/2010/main" val="160820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021D5FB-0669-4CB6-A41F-2BCBD88E7ED4}" type="datetimeFigureOut">
              <a:rPr lang="en-US" smtClean="0"/>
              <a:t>9/9/2016</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00555E6-DFDB-4EA3-BF87-E62C5727FA6F}" type="slidenum">
              <a:rPr lang="en-US" smtClean="0"/>
              <a:t>‹#›</a:t>
            </a:fld>
            <a:endParaRPr lang="en-US"/>
          </a:p>
        </p:txBody>
      </p:sp>
    </p:spTree>
    <p:extLst>
      <p:ext uri="{BB962C8B-B14F-4D97-AF65-F5344CB8AC3E}">
        <p14:creationId xmlns:p14="http://schemas.microsoft.com/office/powerpoint/2010/main" val="169412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8229600" cy="3001962"/>
          </a:xfrm>
        </p:spPr>
        <p:txBody>
          <a:bodyPr>
            <a:normAutofit/>
          </a:bodyPr>
          <a:lstStyle/>
          <a:p>
            <a:r>
              <a:rPr lang="en-US" sz="5400" dirty="0" smtClean="0"/>
              <a:t>National Board Certification </a:t>
            </a:r>
            <a:br>
              <a:rPr lang="en-US" sz="5400" dirty="0" smtClean="0"/>
            </a:br>
            <a:r>
              <a:rPr lang="en-US" sz="5400" dirty="0" smtClean="0"/>
              <a:t>Cohort</a:t>
            </a:r>
            <a:endParaRPr lang="en-US" sz="5400" dirty="0"/>
          </a:p>
        </p:txBody>
      </p:sp>
      <p:sp>
        <p:nvSpPr>
          <p:cNvPr id="3" name="Content Placeholder 2"/>
          <p:cNvSpPr>
            <a:spLocks noGrp="1"/>
          </p:cNvSpPr>
          <p:nvPr>
            <p:ph idx="1"/>
          </p:nvPr>
        </p:nvSpPr>
        <p:spPr>
          <a:xfrm>
            <a:off x="457200" y="3733800"/>
            <a:ext cx="8229600" cy="2392363"/>
          </a:xfrm>
        </p:spPr>
        <p:txBody>
          <a:bodyPr/>
          <a:lstStyle/>
          <a:p>
            <a:pPr marL="0" indent="0" algn="ctr">
              <a:buNone/>
            </a:pPr>
            <a:endParaRPr lang="en-US" dirty="0" smtClean="0"/>
          </a:p>
          <a:p>
            <a:pPr marL="0" indent="0" algn="ctr">
              <a:buNone/>
            </a:pPr>
            <a:r>
              <a:rPr lang="en-US" sz="4800" dirty="0" smtClean="0">
                <a:solidFill>
                  <a:srgbClr val="FF0000"/>
                </a:solidFill>
              </a:rPr>
              <a:t>Differentiation </a:t>
            </a:r>
            <a:endParaRPr lang="en-US" sz="4800" dirty="0">
              <a:solidFill>
                <a:srgbClr val="FF0000"/>
              </a:solidFill>
            </a:endParaRPr>
          </a:p>
        </p:txBody>
      </p:sp>
    </p:spTree>
    <p:extLst>
      <p:ext uri="{BB962C8B-B14F-4D97-AF65-F5344CB8AC3E}">
        <p14:creationId xmlns:p14="http://schemas.microsoft.com/office/powerpoint/2010/main" val="2392456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054" y="1524000"/>
            <a:ext cx="4398146" cy="470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524000" y="381000"/>
            <a:ext cx="6589199" cy="1280890"/>
          </a:xfrm>
        </p:spPr>
        <p:txBody>
          <a:bodyPr/>
          <a:lstStyle/>
          <a:p>
            <a:r>
              <a:rPr lang="en-US" b="1" dirty="0" smtClean="0">
                <a:solidFill>
                  <a:schemeClr val="accent1"/>
                </a:solidFill>
              </a:rPr>
              <a:t>Suggestions </a:t>
            </a:r>
            <a:r>
              <a:rPr lang="en-US" b="1" dirty="0">
                <a:solidFill>
                  <a:schemeClr val="accent1"/>
                </a:solidFill>
              </a:rPr>
              <a:t>F</a:t>
            </a:r>
            <a:r>
              <a:rPr lang="en-US" b="1" dirty="0" smtClean="0">
                <a:solidFill>
                  <a:schemeClr val="accent1"/>
                </a:solidFill>
              </a:rPr>
              <a:t>or Planning</a:t>
            </a:r>
            <a:endParaRPr lang="en-US" b="1" dirty="0">
              <a:solidFill>
                <a:schemeClr val="accent1"/>
              </a:solidFill>
            </a:endParaRPr>
          </a:p>
        </p:txBody>
      </p:sp>
    </p:spTree>
    <p:extLst>
      <p:ext uri="{BB962C8B-B14F-4D97-AF65-F5344CB8AC3E}">
        <p14:creationId xmlns:p14="http://schemas.microsoft.com/office/powerpoint/2010/main" val="1603460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differentiate?</a:t>
            </a:r>
            <a:endParaRPr lang="en-US" dirty="0"/>
          </a:p>
        </p:txBody>
      </p:sp>
      <p:sp>
        <p:nvSpPr>
          <p:cNvPr id="3" name="Content Placeholder 2"/>
          <p:cNvSpPr>
            <a:spLocks noGrp="1"/>
          </p:cNvSpPr>
          <p:nvPr>
            <p:ph idx="1"/>
          </p:nvPr>
        </p:nvSpPr>
        <p:spPr>
          <a:xfrm>
            <a:off x="1371600" y="1447800"/>
            <a:ext cx="7619999" cy="5257800"/>
          </a:xfrm>
        </p:spPr>
        <p:txBody>
          <a:bodyPr>
            <a:normAutofit fontScale="92500" lnSpcReduction="10000"/>
          </a:bodyPr>
          <a:lstStyle/>
          <a:p>
            <a:r>
              <a:rPr lang="en-US" sz="2400" dirty="0" smtClean="0"/>
              <a:t>Teachers can differentiate in four key areas:</a:t>
            </a:r>
          </a:p>
          <a:p>
            <a:pPr lvl="1"/>
            <a:r>
              <a:rPr lang="en-US" sz="2000" dirty="0" smtClean="0"/>
              <a:t>Content </a:t>
            </a:r>
          </a:p>
          <a:p>
            <a:pPr lvl="2"/>
            <a:r>
              <a:rPr lang="en-US" sz="1800" dirty="0" smtClean="0"/>
              <a:t>Offering students choice within the content you are already teaching is a great way to differentiate content that meets both your needs and the students interests </a:t>
            </a:r>
          </a:p>
          <a:p>
            <a:pPr lvl="1"/>
            <a:r>
              <a:rPr lang="en-US" sz="2000" dirty="0" smtClean="0"/>
              <a:t>Process</a:t>
            </a:r>
          </a:p>
          <a:p>
            <a:pPr lvl="2"/>
            <a:r>
              <a:rPr lang="en-US" sz="1800" dirty="0" smtClean="0"/>
              <a:t>We don’t all learn the same way, make sure that you plan with different learners in mind and you units have a balanced inclusion of different processing opportunities </a:t>
            </a:r>
          </a:p>
          <a:p>
            <a:pPr lvl="1"/>
            <a:r>
              <a:rPr lang="en-US" sz="2000" dirty="0" smtClean="0"/>
              <a:t>Product</a:t>
            </a:r>
          </a:p>
          <a:p>
            <a:pPr lvl="2"/>
            <a:r>
              <a:rPr lang="en-US" sz="1800" dirty="0" smtClean="0"/>
              <a:t>Differentiating students product is a fun and easy way to offer them choice and tend to their learning styles too</a:t>
            </a:r>
          </a:p>
          <a:p>
            <a:pPr lvl="1"/>
            <a:r>
              <a:rPr lang="en-US" sz="2000" dirty="0" smtClean="0"/>
              <a:t>Environment</a:t>
            </a:r>
          </a:p>
          <a:p>
            <a:pPr lvl="2"/>
            <a:r>
              <a:rPr lang="en-US" sz="1800" dirty="0" smtClean="0"/>
              <a:t>We often see differentiation of environment more in ES classrooms, stations and even small changes in the classroom environment changes a mood, tone, and expectations for all students  </a:t>
            </a:r>
          </a:p>
          <a:p>
            <a:pPr lvl="1"/>
            <a:endParaRPr lang="en-US" dirty="0"/>
          </a:p>
        </p:txBody>
      </p:sp>
    </p:spTree>
    <p:extLst>
      <p:ext uri="{BB962C8B-B14F-4D97-AF65-F5344CB8AC3E}">
        <p14:creationId xmlns:p14="http://schemas.microsoft.com/office/powerpoint/2010/main" val="42143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2510"/>
              </p:ext>
            </p:extLst>
          </p:nvPr>
        </p:nvGraphicFramePr>
        <p:xfrm>
          <a:off x="381000" y="-228600"/>
          <a:ext cx="8229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913682173"/>
              </p:ext>
            </p:extLst>
          </p:nvPr>
        </p:nvGraphicFramePr>
        <p:xfrm>
          <a:off x="1600200" y="2895600"/>
          <a:ext cx="6096000" cy="370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8296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776" y="440312"/>
            <a:ext cx="8229600" cy="1143000"/>
          </a:xfrm>
        </p:spPr>
        <p:txBody>
          <a:bodyPr/>
          <a:lstStyle/>
          <a:p>
            <a:r>
              <a:rPr lang="en-US" dirty="0" smtClean="0"/>
              <a:t>Summary</a:t>
            </a:r>
            <a:endParaRPr lang="en-US" dirty="0"/>
          </a:p>
        </p:txBody>
      </p:sp>
      <p:sp>
        <p:nvSpPr>
          <p:cNvPr id="4" name="Flowchart: Magnetic Disk 3"/>
          <p:cNvSpPr/>
          <p:nvPr/>
        </p:nvSpPr>
        <p:spPr>
          <a:xfrm>
            <a:off x="838200" y="1828800"/>
            <a:ext cx="1600200" cy="22098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lowchart: Magnetic Disk 11"/>
          <p:cNvSpPr/>
          <p:nvPr/>
        </p:nvSpPr>
        <p:spPr>
          <a:xfrm>
            <a:off x="2895600" y="1828800"/>
            <a:ext cx="1600200" cy="22098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lowchart: Magnetic Disk 12"/>
          <p:cNvSpPr/>
          <p:nvPr/>
        </p:nvSpPr>
        <p:spPr>
          <a:xfrm>
            <a:off x="4994476" y="1828800"/>
            <a:ext cx="1600200" cy="22098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lowchart: Magnetic Disk 13"/>
          <p:cNvSpPr/>
          <p:nvPr/>
        </p:nvSpPr>
        <p:spPr>
          <a:xfrm>
            <a:off x="7369820" y="1845531"/>
            <a:ext cx="1600200" cy="22098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926457" y="2093371"/>
            <a:ext cx="1219200" cy="369332"/>
          </a:xfrm>
          <a:prstGeom prst="rect">
            <a:avLst/>
          </a:prstGeom>
          <a:noFill/>
        </p:spPr>
        <p:txBody>
          <a:bodyPr wrap="square" rtlCol="0">
            <a:spAutoFit/>
          </a:bodyPr>
          <a:lstStyle/>
          <a:p>
            <a:pPr algn="ctr"/>
            <a:r>
              <a:rPr lang="en-US" dirty="0" smtClean="0"/>
              <a:t>Content</a:t>
            </a:r>
            <a:endParaRPr lang="en-US" dirty="0"/>
          </a:p>
        </p:txBody>
      </p:sp>
      <p:sp>
        <p:nvSpPr>
          <p:cNvPr id="16" name="TextBox 15"/>
          <p:cNvSpPr txBox="1"/>
          <p:nvPr/>
        </p:nvSpPr>
        <p:spPr>
          <a:xfrm>
            <a:off x="3072205" y="1990739"/>
            <a:ext cx="1219200" cy="369332"/>
          </a:xfrm>
          <a:prstGeom prst="rect">
            <a:avLst/>
          </a:prstGeom>
          <a:noFill/>
        </p:spPr>
        <p:txBody>
          <a:bodyPr wrap="square" rtlCol="0">
            <a:spAutoFit/>
          </a:bodyPr>
          <a:lstStyle/>
          <a:p>
            <a:pPr algn="ctr"/>
            <a:r>
              <a:rPr lang="en-US" dirty="0" smtClean="0"/>
              <a:t>Process</a:t>
            </a:r>
            <a:endParaRPr lang="en-US" dirty="0"/>
          </a:p>
        </p:txBody>
      </p:sp>
      <p:sp>
        <p:nvSpPr>
          <p:cNvPr id="18" name="TextBox 17"/>
          <p:cNvSpPr txBox="1"/>
          <p:nvPr/>
        </p:nvSpPr>
        <p:spPr>
          <a:xfrm>
            <a:off x="5184976" y="1990739"/>
            <a:ext cx="1219200" cy="369332"/>
          </a:xfrm>
          <a:prstGeom prst="rect">
            <a:avLst/>
          </a:prstGeom>
          <a:noFill/>
        </p:spPr>
        <p:txBody>
          <a:bodyPr wrap="square" rtlCol="0">
            <a:spAutoFit/>
          </a:bodyPr>
          <a:lstStyle/>
          <a:p>
            <a:pPr algn="ctr"/>
            <a:r>
              <a:rPr lang="en-US" dirty="0" smtClean="0"/>
              <a:t>Product</a:t>
            </a:r>
            <a:endParaRPr lang="en-US" dirty="0"/>
          </a:p>
        </p:txBody>
      </p:sp>
      <p:sp>
        <p:nvSpPr>
          <p:cNvPr id="19" name="TextBox 18"/>
          <p:cNvSpPr txBox="1"/>
          <p:nvPr/>
        </p:nvSpPr>
        <p:spPr>
          <a:xfrm>
            <a:off x="7264078" y="1986211"/>
            <a:ext cx="1705942" cy="373859"/>
          </a:xfrm>
          <a:prstGeom prst="rect">
            <a:avLst/>
          </a:prstGeom>
          <a:noFill/>
        </p:spPr>
        <p:txBody>
          <a:bodyPr wrap="square" rtlCol="0">
            <a:spAutoFit/>
          </a:bodyPr>
          <a:lstStyle/>
          <a:p>
            <a:pPr algn="ctr"/>
            <a:r>
              <a:rPr lang="en-US" dirty="0" smtClean="0"/>
              <a:t>Environment</a:t>
            </a:r>
            <a:endParaRPr lang="en-US" dirty="0"/>
          </a:p>
        </p:txBody>
      </p:sp>
      <p:sp>
        <p:nvSpPr>
          <p:cNvPr id="20" name="Flowchart: Magnetic Disk 19"/>
          <p:cNvSpPr/>
          <p:nvPr/>
        </p:nvSpPr>
        <p:spPr>
          <a:xfrm>
            <a:off x="1981200" y="4343400"/>
            <a:ext cx="1600200" cy="22098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Magnetic Disk 20"/>
          <p:cNvSpPr/>
          <p:nvPr/>
        </p:nvSpPr>
        <p:spPr>
          <a:xfrm>
            <a:off x="4038600" y="4343400"/>
            <a:ext cx="1600200" cy="22098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lowchart: Magnetic Disk 21"/>
          <p:cNvSpPr/>
          <p:nvPr/>
        </p:nvSpPr>
        <p:spPr>
          <a:xfrm>
            <a:off x="6192456" y="4343400"/>
            <a:ext cx="1600200" cy="22098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2171700" y="4534182"/>
            <a:ext cx="1313244" cy="365956"/>
          </a:xfrm>
          <a:prstGeom prst="rect">
            <a:avLst/>
          </a:prstGeom>
          <a:noFill/>
        </p:spPr>
        <p:txBody>
          <a:bodyPr wrap="square" rtlCol="0">
            <a:spAutoFit/>
          </a:bodyPr>
          <a:lstStyle/>
          <a:p>
            <a:pPr algn="ctr"/>
            <a:r>
              <a:rPr lang="en-US" dirty="0" smtClean="0"/>
              <a:t>Readiness</a:t>
            </a:r>
            <a:endParaRPr lang="en-US" dirty="0"/>
          </a:p>
        </p:txBody>
      </p:sp>
      <p:sp>
        <p:nvSpPr>
          <p:cNvPr id="24" name="TextBox 23"/>
          <p:cNvSpPr txBox="1"/>
          <p:nvPr/>
        </p:nvSpPr>
        <p:spPr>
          <a:xfrm>
            <a:off x="4291405" y="4530806"/>
            <a:ext cx="1219200" cy="369332"/>
          </a:xfrm>
          <a:prstGeom prst="rect">
            <a:avLst/>
          </a:prstGeom>
          <a:noFill/>
        </p:spPr>
        <p:txBody>
          <a:bodyPr wrap="square" rtlCol="0">
            <a:spAutoFit/>
          </a:bodyPr>
          <a:lstStyle/>
          <a:p>
            <a:pPr algn="ctr"/>
            <a:r>
              <a:rPr lang="en-US" dirty="0" smtClean="0"/>
              <a:t>Interest</a:t>
            </a:r>
            <a:endParaRPr lang="en-US" dirty="0"/>
          </a:p>
        </p:txBody>
      </p:sp>
      <p:sp>
        <p:nvSpPr>
          <p:cNvPr id="25" name="TextBox 24"/>
          <p:cNvSpPr txBox="1"/>
          <p:nvPr/>
        </p:nvSpPr>
        <p:spPr>
          <a:xfrm>
            <a:off x="6382956" y="4379371"/>
            <a:ext cx="1219200" cy="646331"/>
          </a:xfrm>
          <a:prstGeom prst="rect">
            <a:avLst/>
          </a:prstGeom>
          <a:noFill/>
        </p:spPr>
        <p:txBody>
          <a:bodyPr wrap="square" rtlCol="0">
            <a:spAutoFit/>
          </a:bodyPr>
          <a:lstStyle/>
          <a:p>
            <a:pPr algn="ctr"/>
            <a:r>
              <a:rPr lang="en-US" dirty="0" smtClean="0"/>
              <a:t>Learning Profile</a:t>
            </a:r>
            <a:endParaRPr lang="en-US" dirty="0"/>
          </a:p>
        </p:txBody>
      </p:sp>
      <p:sp>
        <p:nvSpPr>
          <p:cNvPr id="3" name="Right Arrow 2"/>
          <p:cNvSpPr/>
          <p:nvPr/>
        </p:nvSpPr>
        <p:spPr>
          <a:xfrm>
            <a:off x="457396" y="2397689"/>
            <a:ext cx="1409700" cy="1926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2"/>
          <p:cNvSpPr txBox="1">
            <a:spLocks noChangeArrowheads="1"/>
          </p:cNvSpPr>
          <p:nvPr/>
        </p:nvSpPr>
        <p:spPr bwMode="auto">
          <a:xfrm>
            <a:off x="457396" y="2810680"/>
            <a:ext cx="106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a:t>What we teach and how it’s presented</a:t>
            </a:r>
          </a:p>
        </p:txBody>
      </p:sp>
      <p:grpSp>
        <p:nvGrpSpPr>
          <p:cNvPr id="28" name="Group 20"/>
          <p:cNvGrpSpPr>
            <a:grpSpLocks/>
          </p:cNvGrpSpPr>
          <p:nvPr/>
        </p:nvGrpSpPr>
        <p:grpSpPr bwMode="auto">
          <a:xfrm>
            <a:off x="2600507" y="2511518"/>
            <a:ext cx="1447800" cy="1752600"/>
            <a:chOff x="2016" y="1536"/>
            <a:chExt cx="912" cy="1104"/>
          </a:xfrm>
        </p:grpSpPr>
        <p:sp>
          <p:nvSpPr>
            <p:cNvPr id="29" name="AutoShape 17"/>
            <p:cNvSpPr>
              <a:spLocks noChangeArrowheads="1"/>
            </p:cNvSpPr>
            <p:nvPr/>
          </p:nvSpPr>
          <p:spPr bwMode="auto">
            <a:xfrm>
              <a:off x="2016" y="1536"/>
              <a:ext cx="903" cy="1104"/>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0" name="Text Box 18"/>
            <p:cNvSpPr txBox="1">
              <a:spLocks noChangeArrowheads="1"/>
            </p:cNvSpPr>
            <p:nvPr/>
          </p:nvSpPr>
          <p:spPr bwMode="auto">
            <a:xfrm>
              <a:off x="2016" y="1776"/>
              <a:ext cx="91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a:t>Formative </a:t>
              </a:r>
              <a:r>
                <a:rPr lang="en-US" sz="1400" dirty="0" smtClean="0"/>
                <a:t>sense </a:t>
              </a:r>
              <a:r>
                <a:rPr lang="en-US" sz="1400" dirty="0"/>
                <a:t>making </a:t>
              </a:r>
              <a:r>
                <a:rPr lang="en-US" sz="1400" dirty="0" smtClean="0"/>
                <a:t>activities &amp; assessment</a:t>
              </a:r>
              <a:endParaRPr lang="en-US" sz="1400" dirty="0"/>
            </a:p>
          </p:txBody>
        </p:sp>
      </p:grpSp>
      <p:grpSp>
        <p:nvGrpSpPr>
          <p:cNvPr id="31" name="Group 23"/>
          <p:cNvGrpSpPr>
            <a:grpSpLocks/>
          </p:cNvGrpSpPr>
          <p:nvPr/>
        </p:nvGrpSpPr>
        <p:grpSpPr bwMode="auto">
          <a:xfrm flipH="1">
            <a:off x="5216806" y="2397689"/>
            <a:ext cx="1600200" cy="1752600"/>
            <a:chOff x="2016" y="1536"/>
            <a:chExt cx="903" cy="1104"/>
          </a:xfrm>
        </p:grpSpPr>
        <p:sp>
          <p:nvSpPr>
            <p:cNvPr id="32" name="AutoShape 24"/>
            <p:cNvSpPr>
              <a:spLocks noChangeArrowheads="1"/>
            </p:cNvSpPr>
            <p:nvPr/>
          </p:nvSpPr>
          <p:spPr bwMode="auto">
            <a:xfrm>
              <a:off x="2016" y="1536"/>
              <a:ext cx="903" cy="1104"/>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3" name="Text Box 25"/>
            <p:cNvSpPr txBox="1">
              <a:spLocks noChangeArrowheads="1"/>
            </p:cNvSpPr>
            <p:nvPr/>
          </p:nvSpPr>
          <p:spPr bwMode="auto">
            <a:xfrm>
              <a:off x="2023" y="1855"/>
              <a:ext cx="768"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a:t>Summative </a:t>
              </a:r>
              <a:r>
                <a:rPr lang="en-US" sz="1400" dirty="0" smtClean="0"/>
                <a:t>assessments/ Transfer Goals</a:t>
              </a:r>
              <a:endParaRPr lang="en-US" sz="1400" dirty="0"/>
            </a:p>
          </p:txBody>
        </p:sp>
      </p:grpSp>
      <p:sp>
        <p:nvSpPr>
          <p:cNvPr id="5" name="Left Arrow 4"/>
          <p:cNvSpPr/>
          <p:nvPr/>
        </p:nvSpPr>
        <p:spPr>
          <a:xfrm>
            <a:off x="7581900" y="2524136"/>
            <a:ext cx="1485900" cy="12932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72400" y="2933700"/>
            <a:ext cx="1295400" cy="523220"/>
          </a:xfrm>
          <a:prstGeom prst="rect">
            <a:avLst/>
          </a:prstGeom>
          <a:noFill/>
        </p:spPr>
        <p:txBody>
          <a:bodyPr wrap="square" rtlCol="0">
            <a:spAutoFit/>
          </a:bodyPr>
          <a:lstStyle/>
          <a:p>
            <a:r>
              <a:rPr lang="en-US" sz="1400" dirty="0" smtClean="0">
                <a:latin typeface="Arial" pitchFamily="34" charset="0"/>
                <a:cs typeface="Arial" pitchFamily="34" charset="0"/>
              </a:rPr>
              <a:t>How it feels in the classroom</a:t>
            </a:r>
            <a:endParaRPr lang="en-US" sz="1400" dirty="0">
              <a:latin typeface="Arial" pitchFamily="34" charset="0"/>
              <a:cs typeface="Arial" pitchFamily="34" charset="0"/>
            </a:endParaRPr>
          </a:p>
        </p:txBody>
      </p:sp>
      <p:grpSp>
        <p:nvGrpSpPr>
          <p:cNvPr id="34" name="Group 26"/>
          <p:cNvGrpSpPr>
            <a:grpSpLocks/>
          </p:cNvGrpSpPr>
          <p:nvPr/>
        </p:nvGrpSpPr>
        <p:grpSpPr bwMode="auto">
          <a:xfrm>
            <a:off x="1486293" y="5100737"/>
            <a:ext cx="1585912" cy="1752600"/>
            <a:chOff x="737" y="1680"/>
            <a:chExt cx="903" cy="1104"/>
          </a:xfrm>
        </p:grpSpPr>
        <p:sp>
          <p:nvSpPr>
            <p:cNvPr id="35" name="AutoShape 27"/>
            <p:cNvSpPr>
              <a:spLocks noChangeArrowheads="1"/>
            </p:cNvSpPr>
            <p:nvPr/>
          </p:nvSpPr>
          <p:spPr bwMode="auto">
            <a:xfrm>
              <a:off x="737" y="1680"/>
              <a:ext cx="903" cy="1104"/>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6" name="Text Box 28"/>
            <p:cNvSpPr txBox="1">
              <a:spLocks noChangeArrowheads="1"/>
            </p:cNvSpPr>
            <p:nvPr/>
          </p:nvSpPr>
          <p:spPr bwMode="auto">
            <a:xfrm>
              <a:off x="785" y="1920"/>
              <a:ext cx="67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a:t>Preparing for different  student ability levels</a:t>
              </a:r>
            </a:p>
          </p:txBody>
        </p:sp>
      </p:grpSp>
      <p:grpSp>
        <p:nvGrpSpPr>
          <p:cNvPr id="37" name="Group 29"/>
          <p:cNvGrpSpPr>
            <a:grpSpLocks/>
          </p:cNvGrpSpPr>
          <p:nvPr/>
        </p:nvGrpSpPr>
        <p:grpSpPr bwMode="auto">
          <a:xfrm>
            <a:off x="3783293" y="5105400"/>
            <a:ext cx="1433513" cy="1752600"/>
            <a:chOff x="816" y="1296"/>
            <a:chExt cx="903" cy="1104"/>
          </a:xfrm>
        </p:grpSpPr>
        <p:sp>
          <p:nvSpPr>
            <p:cNvPr id="38" name="AutoShape 30"/>
            <p:cNvSpPr>
              <a:spLocks noChangeArrowheads="1"/>
            </p:cNvSpPr>
            <p:nvPr/>
          </p:nvSpPr>
          <p:spPr bwMode="auto">
            <a:xfrm>
              <a:off x="816" y="1296"/>
              <a:ext cx="903" cy="1104"/>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39" name="Text Box 31"/>
            <p:cNvSpPr txBox="1">
              <a:spLocks noChangeArrowheads="1"/>
            </p:cNvSpPr>
            <p:nvPr/>
          </p:nvSpPr>
          <p:spPr bwMode="auto">
            <a:xfrm>
              <a:off x="864" y="1536"/>
              <a:ext cx="67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a:t>Allowing students to make good choices</a:t>
              </a:r>
            </a:p>
          </p:txBody>
        </p:sp>
      </p:grpSp>
      <p:grpSp>
        <p:nvGrpSpPr>
          <p:cNvPr id="40" name="Group 32"/>
          <p:cNvGrpSpPr>
            <a:grpSpLocks/>
          </p:cNvGrpSpPr>
          <p:nvPr/>
        </p:nvGrpSpPr>
        <p:grpSpPr bwMode="auto">
          <a:xfrm flipH="1">
            <a:off x="6493014" y="5063337"/>
            <a:ext cx="1752600" cy="1833563"/>
            <a:chOff x="2065" y="1897"/>
            <a:chExt cx="903" cy="1155"/>
          </a:xfrm>
        </p:grpSpPr>
        <p:sp>
          <p:nvSpPr>
            <p:cNvPr id="41" name="AutoShape 33"/>
            <p:cNvSpPr>
              <a:spLocks noChangeArrowheads="1"/>
            </p:cNvSpPr>
            <p:nvPr/>
          </p:nvSpPr>
          <p:spPr bwMode="auto">
            <a:xfrm>
              <a:off x="2065" y="1897"/>
              <a:ext cx="903" cy="115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42" name="Text Box 34"/>
            <p:cNvSpPr txBox="1">
              <a:spLocks noChangeArrowheads="1"/>
            </p:cNvSpPr>
            <p:nvPr/>
          </p:nvSpPr>
          <p:spPr bwMode="auto">
            <a:xfrm>
              <a:off x="2104" y="2174"/>
              <a:ext cx="768"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smtClean="0"/>
                <a:t>Utilizing student preferences, culture and thinking styles</a:t>
              </a:r>
              <a:endParaRPr lang="en-US" sz="1400" dirty="0"/>
            </a:p>
          </p:txBody>
        </p:sp>
      </p:grpSp>
    </p:spTree>
    <p:extLst>
      <p:ext uri="{BB962C8B-B14F-4D97-AF65-F5344CB8AC3E}">
        <p14:creationId xmlns:p14="http://schemas.microsoft.com/office/powerpoint/2010/main" val="79976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8001000" cy="5632311"/>
          </a:xfrm>
          <a:prstGeom prst="rect">
            <a:avLst/>
          </a:prstGeom>
          <a:noFill/>
        </p:spPr>
        <p:txBody>
          <a:bodyPr wrap="square" rtlCol="0">
            <a:spAutoFit/>
          </a:bodyPr>
          <a:lstStyle/>
          <a:p>
            <a:pPr algn="ctr"/>
            <a:r>
              <a:rPr lang="en-US" sz="3600" dirty="0" smtClean="0">
                <a:solidFill>
                  <a:srgbClr val="FF0000"/>
                </a:solidFill>
              </a:rPr>
              <a:t>Differentiation is NOT a different lesson for each student!!</a:t>
            </a:r>
          </a:p>
          <a:p>
            <a:endParaRPr lang="en-US" sz="3600" dirty="0" smtClean="0"/>
          </a:p>
          <a:p>
            <a:endParaRPr lang="en-US" sz="3600" dirty="0"/>
          </a:p>
          <a:p>
            <a:endParaRPr lang="en-US" sz="3600" dirty="0" smtClean="0"/>
          </a:p>
          <a:p>
            <a:endParaRPr lang="en-US" sz="3600" dirty="0"/>
          </a:p>
          <a:p>
            <a:endParaRPr lang="en-US" sz="3600" dirty="0"/>
          </a:p>
          <a:p>
            <a:r>
              <a:rPr lang="en-US" sz="3600" dirty="0" smtClean="0">
                <a:solidFill>
                  <a:srgbClr val="00B050"/>
                </a:solidFill>
              </a:rPr>
              <a:t>Differentiation is teachers planning to promote equity through multiple access points into the curriculum </a:t>
            </a:r>
            <a:endParaRPr lang="en-US" sz="3600"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70174" y="-688974"/>
            <a:ext cx="2508249" cy="7848600"/>
          </a:xfrm>
          <a:prstGeom prst="rect">
            <a:avLst/>
          </a:prstGeom>
        </p:spPr>
      </p:pic>
    </p:spTree>
    <p:extLst>
      <p:ext uri="{BB962C8B-B14F-4D97-AF65-F5344CB8AC3E}">
        <p14:creationId xmlns:p14="http://schemas.microsoft.com/office/powerpoint/2010/main" val="1991403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09600"/>
            <a:ext cx="746760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Please use the rest of our time together to give and receive feedback from your </a:t>
            </a:r>
            <a:r>
              <a:rPr lang="en-US" sz="3200" dirty="0" smtClean="0"/>
              <a:t>peers on your instructional context/student profile and work with one another to plan how you are going to differentiate!</a:t>
            </a:r>
            <a:endParaRPr lang="en-US" sz="3200" dirty="0" smtClean="0"/>
          </a:p>
          <a:p>
            <a:pPr marL="742950" lvl="1" indent="-285750">
              <a:buFont typeface="Arial" panose="020B0604020202020204" pitchFamily="34" charset="0"/>
              <a:buChar char="•"/>
            </a:pPr>
            <a:r>
              <a:rPr lang="en-US" sz="2800" dirty="0" smtClean="0"/>
              <a:t>We </a:t>
            </a:r>
            <a:r>
              <a:rPr lang="en-US" sz="2800" dirty="0" smtClean="0"/>
              <a:t>encourage you to have candidates from outside of your certificate area read your work</a:t>
            </a:r>
            <a:endParaRPr lang="en-US" sz="2800" dirty="0"/>
          </a:p>
        </p:txBody>
      </p:sp>
    </p:spTree>
    <p:extLst>
      <p:ext uri="{BB962C8B-B14F-4D97-AF65-F5344CB8AC3E}">
        <p14:creationId xmlns:p14="http://schemas.microsoft.com/office/powerpoint/2010/main" val="174258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447800"/>
            <a:ext cx="6324600" cy="2800767"/>
          </a:xfrm>
          <a:prstGeom prst="rect">
            <a:avLst/>
          </a:prstGeom>
          <a:noFill/>
        </p:spPr>
        <p:txBody>
          <a:bodyPr wrap="square" rtlCol="0">
            <a:spAutoFit/>
          </a:bodyPr>
          <a:lstStyle/>
          <a:p>
            <a:pPr marL="457200" indent="-457200">
              <a:buFontTx/>
              <a:buChar char="-"/>
            </a:pPr>
            <a:r>
              <a:rPr lang="en-US" sz="3200" b="1" dirty="0" smtClean="0">
                <a:solidFill>
                  <a:schemeClr val="accent1"/>
                </a:solidFill>
              </a:rPr>
              <a:t>Homework for October 15</a:t>
            </a:r>
            <a:r>
              <a:rPr lang="en-US" sz="3200" b="1" baseline="30000" dirty="0" smtClean="0">
                <a:solidFill>
                  <a:schemeClr val="accent1"/>
                </a:solidFill>
              </a:rPr>
              <a:t>th</a:t>
            </a:r>
            <a:endParaRPr lang="en-US" sz="3200" b="1" dirty="0" smtClean="0">
              <a:solidFill>
                <a:schemeClr val="accent1"/>
              </a:solidFill>
            </a:endParaRPr>
          </a:p>
          <a:p>
            <a:pPr marL="914400" lvl="1" indent="-457200">
              <a:buFontTx/>
              <a:buChar char="-"/>
            </a:pPr>
            <a:r>
              <a:rPr lang="en-US" sz="3200" dirty="0" smtClean="0"/>
              <a:t>Rough draft of Component 2 written commentary</a:t>
            </a:r>
          </a:p>
          <a:p>
            <a:pPr marL="1371600" lvl="2" indent="-457200">
              <a:buFontTx/>
              <a:buChar char="-"/>
            </a:pPr>
            <a:r>
              <a:rPr lang="en-US" sz="2400" dirty="0" smtClean="0"/>
              <a:t>All sections, with artifacts that you will be using. </a:t>
            </a:r>
            <a:endParaRPr lang="en-US" sz="2400" dirty="0" smtClean="0"/>
          </a:p>
        </p:txBody>
      </p:sp>
    </p:spTree>
    <p:extLst>
      <p:ext uri="{BB962C8B-B14F-4D97-AF65-F5344CB8AC3E}">
        <p14:creationId xmlns:p14="http://schemas.microsoft.com/office/powerpoint/2010/main" val="2718014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589199" cy="1280890"/>
          </a:xfrm>
        </p:spPr>
        <p:txBody>
          <a:bodyPr/>
          <a:lstStyle/>
          <a:p>
            <a:r>
              <a:rPr lang="en-US" dirty="0">
                <a:latin typeface="Baskerville Old Face" panose="02020602080505020303" pitchFamily="18" charset="0"/>
              </a:rPr>
              <a:t>Questions</a:t>
            </a:r>
            <a:endParaRPr lang="en-US" dirty="0">
              <a:latin typeface="Baskerville Old Face" panose="02020602080505020303" pitchFamily="18" charset="0"/>
            </a:endParaRPr>
          </a:p>
        </p:txBody>
      </p:sp>
      <p:sp>
        <p:nvSpPr>
          <p:cNvPr id="3" name="Content Placeholder 2"/>
          <p:cNvSpPr>
            <a:spLocks noGrp="1"/>
          </p:cNvSpPr>
          <p:nvPr>
            <p:ph idx="1"/>
          </p:nvPr>
        </p:nvSpPr>
        <p:spPr>
          <a:xfrm>
            <a:off x="1497227" y="1132554"/>
            <a:ext cx="6358609" cy="3777622"/>
          </a:xfrm>
        </p:spPr>
        <p:txBody>
          <a:bodyPr/>
          <a:lstStyle/>
          <a:p>
            <a:r>
              <a:rPr lang="en-US" sz="2000" b="1" dirty="0" smtClean="0"/>
              <a:t>Have you registered for NBC yet?</a:t>
            </a:r>
          </a:p>
          <a:p>
            <a:pPr marL="0" indent="0">
              <a:buNone/>
            </a:pPr>
            <a:endParaRPr lang="en-US" sz="2000" b="1" dirty="0" smtClean="0"/>
          </a:p>
          <a:p>
            <a:pPr marL="0" indent="0">
              <a:buNone/>
            </a:pPr>
            <a:r>
              <a:rPr lang="en-US" sz="2000" b="1" dirty="0" smtClean="0"/>
              <a:t>https://</a:t>
            </a:r>
            <a:r>
              <a:rPr lang="en-US" sz="2000" b="1" dirty="0" smtClean="0"/>
              <a:t>nbcmsprod.perfrms.com</a:t>
            </a:r>
            <a:r>
              <a:rPr lang="en-US" sz="2000" b="1" dirty="0" smtClean="0"/>
              <a:t>/</a:t>
            </a:r>
          </a:p>
          <a:p>
            <a:pPr marL="0" indent="0">
              <a:buNone/>
            </a:pPr>
            <a:endParaRPr lang="en-US" sz="2000" b="1" dirty="0" smtClean="0"/>
          </a:p>
          <a:p>
            <a:r>
              <a:rPr lang="en-US" sz="2000" b="1" dirty="0" smtClean="0"/>
              <a:t>Questions that have come </a:t>
            </a:r>
            <a:endParaRPr lang="en-US" sz="2000" b="1" dirty="0" smtClean="0"/>
          </a:p>
          <a:p>
            <a:pPr marL="0" indent="0">
              <a:buNone/>
            </a:pPr>
            <a:r>
              <a:rPr lang="en-US" sz="2000" b="1" dirty="0"/>
              <a:t>u</a:t>
            </a:r>
            <a:r>
              <a:rPr lang="en-US" sz="2000" b="1" dirty="0" smtClean="0"/>
              <a:t>p</a:t>
            </a:r>
            <a:r>
              <a:rPr lang="en-US" sz="2000" b="1" dirty="0" smtClean="0"/>
              <a:t> </a:t>
            </a:r>
            <a:r>
              <a:rPr lang="en-US" sz="2000" b="1" dirty="0" smtClean="0"/>
              <a:t>since </a:t>
            </a:r>
            <a:r>
              <a:rPr lang="en-US" sz="2000" b="1" dirty="0" smtClean="0"/>
              <a:t>JumpStart? </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91406">
            <a:off x="5469439" y="2319752"/>
            <a:ext cx="3986013" cy="3674605"/>
          </a:xfrm>
          <a:prstGeom prst="rect">
            <a:avLst/>
          </a:prstGeom>
        </p:spPr>
      </p:pic>
      <p:sp>
        <p:nvSpPr>
          <p:cNvPr id="5" name="Left Arrow 4"/>
          <p:cNvSpPr/>
          <p:nvPr/>
        </p:nvSpPr>
        <p:spPr>
          <a:xfrm rot="9344123">
            <a:off x="6346438" y="5644038"/>
            <a:ext cx="1300712" cy="756745"/>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80288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886700" cy="994172"/>
          </a:xfrm>
        </p:spPr>
        <p:txBody>
          <a:bodyPr/>
          <a:lstStyle/>
          <a:p>
            <a:r>
              <a:rPr lang="en-US" dirty="0" smtClean="0">
                <a:latin typeface="Baskerville Old Face" panose="02020602080505020303" pitchFamily="18" charset="0"/>
              </a:rPr>
              <a:t>Peer Feedback</a:t>
            </a:r>
            <a:endParaRPr lang="en-US" dirty="0">
              <a:latin typeface="Baskerville Old Face" panose="02020602080505020303" pitchFamily="18" charset="0"/>
            </a:endParaRPr>
          </a:p>
        </p:txBody>
      </p:sp>
      <p:sp>
        <p:nvSpPr>
          <p:cNvPr id="3" name="Content Placeholder 2"/>
          <p:cNvSpPr>
            <a:spLocks noGrp="1"/>
          </p:cNvSpPr>
          <p:nvPr>
            <p:ph idx="1"/>
          </p:nvPr>
        </p:nvSpPr>
        <p:spPr>
          <a:xfrm>
            <a:off x="94593" y="1507577"/>
            <a:ext cx="8927225" cy="4493173"/>
          </a:xfrm>
        </p:spPr>
        <p:txBody>
          <a:bodyPr>
            <a:normAutofit/>
          </a:bodyPr>
          <a:lstStyle/>
          <a:p>
            <a:endParaRPr lang="en-US" sz="3300" dirty="0"/>
          </a:p>
          <a:p>
            <a:r>
              <a:rPr lang="en-US" sz="3300" dirty="0"/>
              <a:t>Productive feedback has an effect size of .65 (anything above .40 is considered remarkable), this means that students who receive or participate in productive feedback gain an average of 3.5-4 additional months of growth each year (Hattie, 2013).  </a:t>
            </a:r>
          </a:p>
          <a:p>
            <a:pPr marL="685800" lvl="2" indent="0">
              <a:buNone/>
            </a:pPr>
            <a:endParaRPr lang="en-US" dirty="0"/>
          </a:p>
        </p:txBody>
      </p:sp>
    </p:spTree>
    <p:extLst>
      <p:ext uri="{BB962C8B-B14F-4D97-AF65-F5344CB8AC3E}">
        <p14:creationId xmlns:p14="http://schemas.microsoft.com/office/powerpoint/2010/main" val="605883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Productive Feedback</a:t>
            </a:r>
            <a:endParaRPr lang="en-US" dirty="0">
              <a:latin typeface="Baskerville Old Face" panose="02020602080505020303" pitchFamily="18" charset="0"/>
            </a:endParaRPr>
          </a:p>
        </p:txBody>
      </p:sp>
      <p:sp>
        <p:nvSpPr>
          <p:cNvPr id="3" name="Content Placeholder 2"/>
          <p:cNvSpPr>
            <a:spLocks noGrp="1"/>
          </p:cNvSpPr>
          <p:nvPr>
            <p:ph idx="1"/>
          </p:nvPr>
        </p:nvSpPr>
        <p:spPr>
          <a:xfrm>
            <a:off x="628650" y="1600201"/>
            <a:ext cx="7886700" cy="4400550"/>
          </a:xfrm>
        </p:spPr>
        <p:txBody>
          <a:bodyPr>
            <a:normAutofit lnSpcReduction="10000"/>
          </a:bodyPr>
          <a:lstStyle/>
          <a:p>
            <a:pPr lvl="2"/>
            <a:r>
              <a:rPr lang="en-US" sz="2400" dirty="0"/>
              <a:t>Clarifies and shares learning intentions and criteria for success.</a:t>
            </a:r>
          </a:p>
          <a:p>
            <a:pPr lvl="2"/>
            <a:r>
              <a:rPr lang="en-US" sz="2400" dirty="0"/>
              <a:t>Engineers effective classroom discussions, questions, and learning tasks.</a:t>
            </a:r>
          </a:p>
          <a:p>
            <a:pPr lvl="2"/>
            <a:r>
              <a:rPr lang="en-US" sz="2400" dirty="0"/>
              <a:t>Provides feedback that moves learners forward.</a:t>
            </a:r>
          </a:p>
          <a:p>
            <a:pPr lvl="2"/>
            <a:r>
              <a:rPr lang="en-US" sz="2400" dirty="0"/>
              <a:t>Activates students as the owners of their own learning.</a:t>
            </a:r>
          </a:p>
          <a:p>
            <a:pPr lvl="2"/>
            <a:r>
              <a:rPr lang="en-US" sz="2400" dirty="0"/>
              <a:t>Activates students as instructional resources for one another.</a:t>
            </a:r>
          </a:p>
          <a:p>
            <a:pPr marL="0" lvl="1" indent="0">
              <a:spcBef>
                <a:spcPts val="750"/>
              </a:spcBef>
              <a:buNone/>
            </a:pPr>
            <a:r>
              <a:rPr lang="en-US" sz="2400" dirty="0" smtClean="0"/>
              <a:t>         (</a:t>
            </a:r>
            <a:r>
              <a:rPr lang="en-US" sz="2400" dirty="0" err="1"/>
              <a:t>Wiliam</a:t>
            </a:r>
            <a:r>
              <a:rPr lang="en-US" sz="2400" dirty="0"/>
              <a:t>, 2005)</a:t>
            </a:r>
          </a:p>
          <a:p>
            <a:endParaRPr lang="en-US" dirty="0"/>
          </a:p>
        </p:txBody>
      </p:sp>
    </p:spTree>
    <p:extLst>
      <p:ext uri="{BB962C8B-B14F-4D97-AF65-F5344CB8AC3E}">
        <p14:creationId xmlns:p14="http://schemas.microsoft.com/office/powerpoint/2010/main" val="619934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Key Elements of Feedback for NBC</a:t>
            </a:r>
            <a:endParaRPr lang="en-US" dirty="0">
              <a:latin typeface="Baskerville Old Face" panose="02020602080505020303" pitchFamily="18" charset="0"/>
            </a:endParaRPr>
          </a:p>
        </p:txBody>
      </p:sp>
      <p:sp>
        <p:nvSpPr>
          <p:cNvPr id="3" name="Content Placeholder 2"/>
          <p:cNvSpPr>
            <a:spLocks noGrp="1"/>
          </p:cNvSpPr>
          <p:nvPr>
            <p:ph idx="1"/>
          </p:nvPr>
        </p:nvSpPr>
        <p:spPr>
          <a:xfrm>
            <a:off x="1337310" y="1785028"/>
            <a:ext cx="7178040" cy="3704945"/>
          </a:xfrm>
        </p:spPr>
        <p:txBody>
          <a:bodyPr>
            <a:normAutofit fontScale="85000" lnSpcReduction="20000"/>
          </a:bodyPr>
          <a:lstStyle/>
          <a:p>
            <a:pPr marL="0" indent="0">
              <a:buNone/>
            </a:pPr>
            <a:endParaRPr lang="en-US" dirty="0" smtClean="0"/>
          </a:p>
          <a:p>
            <a:r>
              <a:rPr lang="en-US" sz="2300" dirty="0" smtClean="0"/>
              <a:t>Feedback should be thoughtful and reflective, not</a:t>
            </a:r>
          </a:p>
          <a:p>
            <a:pPr marL="0" indent="0">
              <a:buNone/>
            </a:pPr>
            <a:r>
              <a:rPr lang="en-US" sz="2300" dirty="0" smtClean="0"/>
              <a:t> “Good Job” and not just stickers! </a:t>
            </a:r>
          </a:p>
          <a:p>
            <a:pPr marL="0" indent="0">
              <a:buNone/>
            </a:pPr>
            <a:endParaRPr lang="en-US" sz="2300" dirty="0" smtClean="0"/>
          </a:p>
          <a:p>
            <a:r>
              <a:rPr lang="en-US" sz="2300" dirty="0" smtClean="0"/>
              <a:t>Evidence of WHY you provided the feedback and</a:t>
            </a:r>
          </a:p>
          <a:p>
            <a:pPr marL="0" indent="0">
              <a:buNone/>
            </a:pPr>
            <a:r>
              <a:rPr lang="en-US" sz="2300" dirty="0" smtClean="0"/>
              <a:t>   HOW it impacted student learning should be </a:t>
            </a:r>
          </a:p>
          <a:p>
            <a:pPr marL="0" indent="0">
              <a:buNone/>
            </a:pPr>
            <a:r>
              <a:rPr lang="en-US" sz="2300" dirty="0"/>
              <a:t> </a:t>
            </a:r>
            <a:r>
              <a:rPr lang="en-US" sz="2300" dirty="0" smtClean="0"/>
              <a:t>  clearly articulated in your writing.</a:t>
            </a:r>
          </a:p>
          <a:p>
            <a:pPr marL="0" indent="0">
              <a:buNone/>
            </a:pPr>
            <a:endParaRPr lang="en-US" sz="2300" dirty="0" smtClean="0"/>
          </a:p>
          <a:p>
            <a:r>
              <a:rPr lang="en-US" sz="2300" dirty="0" smtClean="0"/>
              <a:t>Write feedback so you can provide copies </a:t>
            </a:r>
          </a:p>
          <a:p>
            <a:pPr marL="0" indent="0">
              <a:buNone/>
            </a:pPr>
            <a:r>
              <a:rPr lang="en-US" sz="2300" dirty="0"/>
              <a:t> </a:t>
            </a:r>
            <a:r>
              <a:rPr lang="en-US" sz="2300" dirty="0" smtClean="0"/>
              <a:t>   in your component to submit. </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05194">
            <a:off x="242842" y="1940719"/>
            <a:ext cx="1045936" cy="1045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2271">
            <a:off x="7825017" y="886573"/>
            <a:ext cx="1245912" cy="12384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2754">
            <a:off x="6931004" y="4940202"/>
            <a:ext cx="2654300" cy="2003168"/>
          </a:xfrm>
          <a:prstGeom prst="rect">
            <a:avLst/>
          </a:prstGeom>
        </p:spPr>
      </p:pic>
    </p:spTree>
    <p:extLst>
      <p:ext uri="{BB962C8B-B14F-4D97-AF65-F5344CB8AC3E}">
        <p14:creationId xmlns:p14="http://schemas.microsoft.com/office/powerpoint/2010/main" val="255590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Peer Feedback and CSP Feedback</a:t>
            </a:r>
            <a:endParaRPr lang="en-US" dirty="0">
              <a:latin typeface="Baskerville Old Face" panose="02020602080505020303"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28" y="1219200"/>
            <a:ext cx="9186628" cy="5638800"/>
          </a:xfrm>
        </p:spPr>
      </p:pic>
      <p:sp>
        <p:nvSpPr>
          <p:cNvPr id="6" name="Rectangle 5"/>
          <p:cNvSpPr/>
          <p:nvPr/>
        </p:nvSpPr>
        <p:spPr>
          <a:xfrm>
            <a:off x="6046470" y="3737610"/>
            <a:ext cx="342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7920990" y="5543550"/>
            <a:ext cx="468630" cy="102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rot="21132768">
            <a:off x="-107323" y="1533525"/>
            <a:ext cx="1139908" cy="7429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82782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Notes </a:t>
            </a:r>
            <a:endParaRPr lang="en-US" dirty="0"/>
          </a:p>
        </p:txBody>
      </p:sp>
      <p:sp>
        <p:nvSpPr>
          <p:cNvPr id="3" name="Content Placeholder 2"/>
          <p:cNvSpPr>
            <a:spLocks noGrp="1"/>
          </p:cNvSpPr>
          <p:nvPr>
            <p:ph idx="1"/>
          </p:nvPr>
        </p:nvSpPr>
        <p:spPr/>
        <p:txBody>
          <a:bodyPr/>
          <a:lstStyle/>
          <a:p>
            <a:r>
              <a:rPr lang="en-US" sz="2800" dirty="0" smtClean="0"/>
              <a:t>Embedding your questions….</a:t>
            </a:r>
          </a:p>
          <a:p>
            <a:r>
              <a:rPr lang="en-US" sz="2800" dirty="0" smtClean="0"/>
              <a:t>Answering your </a:t>
            </a:r>
            <a:r>
              <a:rPr lang="en-US" sz="2800" dirty="0" smtClean="0"/>
              <a:t>questions…</a:t>
            </a:r>
          </a:p>
          <a:p>
            <a:r>
              <a:rPr lang="en-US" sz="2800" dirty="0" smtClean="0"/>
              <a:t>We encourage you to request feedback from </a:t>
            </a:r>
            <a:r>
              <a:rPr lang="en-US" sz="2800" dirty="0" smtClean="0"/>
              <a:t>different CSPs (we all bring unique qualities and knowledge to the process)</a:t>
            </a:r>
          </a:p>
          <a:p>
            <a:pPr marL="457200" lvl="1" indent="0">
              <a:buNone/>
            </a:pPr>
            <a:endParaRPr lang="en-US" dirty="0"/>
          </a:p>
        </p:txBody>
      </p:sp>
    </p:spTree>
    <p:extLst>
      <p:ext uri="{BB962C8B-B14F-4D97-AF65-F5344CB8AC3E}">
        <p14:creationId xmlns:p14="http://schemas.microsoft.com/office/powerpoint/2010/main" val="2998328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5735306"/>
              </p:ext>
            </p:extLst>
          </p:nvPr>
        </p:nvGraphicFramePr>
        <p:xfrm>
          <a:off x="457200" y="228600"/>
          <a:ext cx="8229600" cy="589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Right Arrow 1"/>
          <p:cNvSpPr/>
          <p:nvPr/>
        </p:nvSpPr>
        <p:spPr>
          <a:xfrm>
            <a:off x="4038600" y="5943600"/>
            <a:ext cx="10668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016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Norms</a:t>
            </a:r>
            <a:endParaRPr lang="en-US" dirty="0"/>
          </a:p>
        </p:txBody>
      </p:sp>
      <p:sp>
        <p:nvSpPr>
          <p:cNvPr id="3" name="Content Placeholder 2"/>
          <p:cNvSpPr>
            <a:spLocks noGrp="1"/>
          </p:cNvSpPr>
          <p:nvPr>
            <p:ph idx="1"/>
          </p:nvPr>
        </p:nvSpPr>
        <p:spPr>
          <a:xfrm>
            <a:off x="1371600" y="1219200"/>
            <a:ext cx="7772400" cy="5638800"/>
          </a:xfrm>
        </p:spPr>
        <p:txBody>
          <a:bodyPr>
            <a:normAutofit lnSpcReduction="10000"/>
          </a:bodyPr>
          <a:lstStyle/>
          <a:p>
            <a:r>
              <a:rPr lang="en-US" sz="2800" dirty="0" smtClean="0"/>
              <a:t>Please allow 10 days for CSP feedback</a:t>
            </a:r>
          </a:p>
          <a:p>
            <a:r>
              <a:rPr lang="en-US" sz="2800" b="1" u="sng" dirty="0" smtClean="0"/>
              <a:t>Only send your writing to ONE PERSON AT A TIME</a:t>
            </a:r>
          </a:p>
          <a:p>
            <a:r>
              <a:rPr lang="en-US" sz="2800" dirty="0" smtClean="0"/>
              <a:t>Embed the questions or we will send it back</a:t>
            </a:r>
          </a:p>
          <a:p>
            <a:pPr lvl="1"/>
            <a:r>
              <a:rPr lang="en-US" sz="2600" dirty="0" smtClean="0"/>
              <a:t>We have 25 different certificates, all questions are different</a:t>
            </a:r>
          </a:p>
          <a:p>
            <a:r>
              <a:rPr lang="en-US" sz="2800" dirty="0" smtClean="0"/>
              <a:t>We strongly encourage you to have outside readers</a:t>
            </a:r>
          </a:p>
          <a:p>
            <a:pPr lvl="1"/>
            <a:r>
              <a:rPr lang="en-US" sz="2400" dirty="0" smtClean="0"/>
              <a:t>DO NOT PAY ANYONE</a:t>
            </a:r>
          </a:p>
          <a:p>
            <a:pPr lvl="1"/>
            <a:r>
              <a:rPr lang="en-US" sz="2400" dirty="0" smtClean="0"/>
              <a:t>If you receive contradictory feedback, ask us!!  This is a new process so anyone you ask will not have attained Boards in the same way</a:t>
            </a:r>
          </a:p>
          <a:p>
            <a:endParaRPr lang="en-US" dirty="0" smtClean="0"/>
          </a:p>
        </p:txBody>
      </p:sp>
    </p:spTree>
    <p:extLst>
      <p:ext uri="{BB962C8B-B14F-4D97-AF65-F5344CB8AC3E}">
        <p14:creationId xmlns:p14="http://schemas.microsoft.com/office/powerpoint/2010/main" val="364014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415</TotalTime>
  <Words>911</Words>
  <Application>Microsoft Office PowerPoint</Application>
  <PresentationFormat>On-screen Show (4:3)</PresentationFormat>
  <Paragraphs>111</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Baskerville Old Face</vt:lpstr>
      <vt:lpstr>Calibri</vt:lpstr>
      <vt:lpstr>Century Gothic</vt:lpstr>
      <vt:lpstr>Wingdings 3</vt:lpstr>
      <vt:lpstr>Wisp</vt:lpstr>
      <vt:lpstr>National Board Certification  Cohort</vt:lpstr>
      <vt:lpstr>Questions</vt:lpstr>
      <vt:lpstr>Peer Feedback</vt:lpstr>
      <vt:lpstr>Productive Feedback</vt:lpstr>
      <vt:lpstr>Key Elements of Feedback for NBC</vt:lpstr>
      <vt:lpstr>Peer Feedback and CSP Feedback</vt:lpstr>
      <vt:lpstr>Important Notes </vt:lpstr>
      <vt:lpstr>PowerPoint Presentation</vt:lpstr>
      <vt:lpstr>Feedback Norms</vt:lpstr>
      <vt:lpstr>Suggestions For Planning</vt:lpstr>
      <vt:lpstr>How can we differentiate?</vt:lpstr>
      <vt:lpstr>PowerPoint Presentation</vt:lpstr>
      <vt:lpstr>Summary</vt:lpstr>
      <vt:lpstr>PowerPoint Presentation</vt:lpstr>
      <vt:lpstr>PowerPoint Presentation</vt:lpstr>
      <vt:lpstr>PowerPoint Presentation</vt:lpstr>
    </vt:vector>
  </TitlesOfParts>
  <Company>WCSD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Deighton, Yvette</dc:creator>
  <cp:lastModifiedBy>Smith, Nicolette</cp:lastModifiedBy>
  <cp:revision>36</cp:revision>
  <cp:lastPrinted>2015-09-23T17:33:01Z</cp:lastPrinted>
  <dcterms:created xsi:type="dcterms:W3CDTF">2012-11-27T19:01:14Z</dcterms:created>
  <dcterms:modified xsi:type="dcterms:W3CDTF">2016-09-09T19:33:57Z</dcterms:modified>
</cp:coreProperties>
</file>