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7"/>
  </p:notesMasterIdLst>
  <p:sldIdLst>
    <p:sldId id="256"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48421" autoAdjust="0"/>
  </p:normalViewPr>
  <p:slideViewPr>
    <p:cSldViewPr>
      <p:cViewPr varScale="1">
        <p:scale>
          <a:sx n="103" d="100"/>
          <a:sy n="103" d="100"/>
        </p:scale>
        <p:origin x="101"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B49CC-2F3E-4163-91CD-02ED0986F5FB}" type="datetimeFigureOut">
              <a:rPr lang="en-US" smtClean="0"/>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F1D79-C231-4825-9975-4D3E4F2E0469}" type="slidenum">
              <a:rPr lang="en-US" smtClean="0"/>
              <a:t>‹#›</a:t>
            </a:fld>
            <a:endParaRPr lang="en-US"/>
          </a:p>
        </p:txBody>
      </p:sp>
    </p:spTree>
    <p:extLst>
      <p:ext uri="{BB962C8B-B14F-4D97-AF65-F5344CB8AC3E}">
        <p14:creationId xmlns:p14="http://schemas.microsoft.com/office/powerpoint/2010/main" val="80058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smtClean="0"/>
              <a:t>Animated snow</a:t>
            </a:r>
            <a:r>
              <a:rPr lang="en-US" sz="1400" b="1" baseline="0" dirty="0" smtClean="0"/>
              <a:t> scene</a:t>
            </a:r>
          </a:p>
          <a:p>
            <a:r>
              <a:rPr lang="en-US" sz="1400" baseline="0" dirty="0" smtClean="0"/>
              <a:t>(Difficult)</a:t>
            </a:r>
          </a:p>
          <a:p>
            <a:endParaRPr lang="en-US" baseline="0" dirty="0" smtClean="0"/>
          </a:p>
          <a:p>
            <a:endParaRPr lang="en-US" baseline="0" dirty="0" smtClean="0"/>
          </a:p>
          <a:p>
            <a:pPr marL="0" indent="0">
              <a:buFont typeface="+mj-lt"/>
              <a:buNone/>
            </a:pPr>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28600" indent="-228600">
              <a:buFont typeface="+mj-lt"/>
              <a:buNone/>
            </a:pPr>
            <a:endParaRPr lang="en-US" b="0" baseline="0" dirty="0" smtClean="0"/>
          </a:p>
          <a:p>
            <a:pPr marL="228600" indent="-228600">
              <a:buFont typeface="+mj-lt"/>
              <a:buNone/>
            </a:pPr>
            <a:endParaRPr lang="en-US" b="0" baseline="0" dirty="0" smtClean="0"/>
          </a:p>
          <a:p>
            <a:r>
              <a:rPr lang="en-US" baseline="0" dirty="0" smtClean="0"/>
              <a:t>To display and set the drawing guides, do the following:</a:t>
            </a:r>
          </a:p>
          <a:p>
            <a:pPr marL="228600" indent="-228600">
              <a:buFont typeface="+mj-lt"/>
              <a:buAutoNum type="arabicPeriod"/>
            </a:pPr>
            <a:r>
              <a:rPr lang="en-US" sz="1200" dirty="0" smtClean="0"/>
              <a:t>Right-click the slide background</a:t>
            </a:r>
            <a:r>
              <a:rPr lang="en-US" sz="1200" baseline="0" dirty="0" smtClean="0"/>
              <a:t> and</a:t>
            </a:r>
            <a:r>
              <a:rPr lang="en-US" sz="1200" dirty="0" smtClean="0"/>
              <a:t> select </a:t>
            </a:r>
            <a:r>
              <a:rPr lang="en-US" sz="1200" b="1" dirty="0" smtClean="0"/>
              <a:t>Grid and Guides</a:t>
            </a:r>
            <a:r>
              <a:rPr lang="en-US" sz="1200" b="0" dirty="0" smtClean="0"/>
              <a:t>.</a:t>
            </a:r>
            <a:r>
              <a:rPr lang="en-US" sz="1200" b="1" baseline="0" dirty="0" smtClean="0"/>
              <a:t> </a:t>
            </a:r>
            <a:r>
              <a:rPr lang="en-US" sz="1200" b="0" dirty="0" smtClean="0"/>
              <a:t>In the </a:t>
            </a:r>
            <a:r>
              <a:rPr lang="en-US" sz="1200" b="1" dirty="0" smtClean="0"/>
              <a:t>Grid and Guides</a:t>
            </a:r>
            <a:r>
              <a:rPr lang="en-US" sz="1200" b="0" dirty="0" smtClean="0"/>
              <a:t> dialog box, under </a:t>
            </a:r>
            <a:r>
              <a:rPr lang="en-US" sz="1200" b="1" dirty="0" smtClean="0"/>
              <a:t>Guide</a:t>
            </a:r>
            <a:r>
              <a:rPr lang="en-US" sz="1200" dirty="0" smtClean="0"/>
              <a:t> </a:t>
            </a:r>
            <a:r>
              <a:rPr lang="en-US" sz="1200" b="1" dirty="0" smtClean="0"/>
              <a:t>settings</a:t>
            </a:r>
            <a:r>
              <a:rPr lang="en-US" sz="1200" b="0" dirty="0" smtClean="0"/>
              <a:t>, select</a:t>
            </a:r>
            <a:r>
              <a:rPr lang="en-US" sz="1200" b="0" baseline="0" dirty="0" smtClean="0"/>
              <a:t> </a:t>
            </a:r>
            <a:r>
              <a:rPr lang="en-US" sz="1200" b="1" dirty="0" smtClean="0"/>
              <a:t>Display</a:t>
            </a:r>
            <a:r>
              <a:rPr lang="en-US" sz="1200" dirty="0" smtClean="0"/>
              <a:t> </a:t>
            </a:r>
            <a:r>
              <a:rPr lang="en-US" sz="1200" b="1" dirty="0" smtClean="0"/>
              <a:t>drawing</a:t>
            </a:r>
            <a:r>
              <a:rPr lang="en-US" sz="1200" dirty="0" smtClean="0"/>
              <a:t> </a:t>
            </a:r>
            <a:r>
              <a:rPr lang="en-US" sz="1200" b="1" dirty="0" smtClean="0"/>
              <a:t>guides</a:t>
            </a:r>
            <a:r>
              <a:rPr lang="en-US" sz="1200" dirty="0" smtClean="0"/>
              <a:t> </a:t>
            </a:r>
            <a:r>
              <a:rPr lang="en-US" sz="1200" b="1" dirty="0" smtClean="0"/>
              <a:t>on screen</a:t>
            </a:r>
            <a:r>
              <a:rPr lang="en-US" sz="1200" b="0" dirty="0" smtClean="0"/>
              <a:t>, and then click </a:t>
            </a:r>
            <a:r>
              <a:rPr lang="en-US" sz="1200" b="1" dirty="0" smtClean="0"/>
              <a:t>OK</a:t>
            </a:r>
            <a:r>
              <a:rPr lang="en-US" sz="1200" b="0" dirty="0" smtClean="0"/>
              <a:t>.</a:t>
            </a:r>
            <a:r>
              <a:rPr lang="en-US" sz="1200" b="0" baseline="0" dirty="0" smtClean="0"/>
              <a:t> (</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indent="-228600">
              <a:buFont typeface="+mj-lt"/>
              <a:buAutoNum type="arabicPeriod"/>
            </a:pPr>
            <a:r>
              <a:rPr lang="en-US" sz="1200" dirty="0" smtClean="0"/>
              <a:t>Press and hold CTRL, select the vertical</a:t>
            </a:r>
            <a:r>
              <a:rPr lang="en-US" sz="1200" baseline="0" dirty="0" smtClean="0"/>
              <a:t> guide, and then </a:t>
            </a:r>
            <a:r>
              <a:rPr lang="en-US" sz="1200" dirty="0" smtClean="0"/>
              <a:t>drag it right to</a:t>
            </a:r>
            <a:r>
              <a:rPr lang="en-US" sz="1200" baseline="0" dirty="0" smtClean="0"/>
              <a:t> the 5</a:t>
            </a:r>
            <a:r>
              <a:rPr lang="en-US" sz="1200" dirty="0" smtClean="0"/>
              <a:t>.00 position.</a:t>
            </a:r>
          </a:p>
          <a:p>
            <a:endParaRPr lang="en-US" baseline="0" dirty="0" smtClean="0"/>
          </a:p>
          <a:p>
            <a:endParaRPr lang="en-US" baseline="0" dirty="0" smtClean="0"/>
          </a:p>
          <a:p>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indent="-228600">
              <a:buFont typeface="+mj-lt"/>
              <a:buAutoNum type="arabicPeriod"/>
            </a:pPr>
            <a:r>
              <a:rPr lang="en-US" sz="1200" dirty="0" smtClean="0"/>
              <a:t>On the </a:t>
            </a:r>
            <a:r>
              <a:rPr lang="en-US" sz="1200" b="1" dirty="0" smtClean="0"/>
              <a:t>Insert</a:t>
            </a:r>
            <a:r>
              <a:rPr lang="en-US" sz="1200" dirty="0" smtClean="0"/>
              <a:t> tab, in the </a:t>
            </a:r>
            <a:r>
              <a:rPr lang="en-US" sz="1200" b="1" dirty="0" smtClean="0"/>
              <a:t>Images </a:t>
            </a:r>
            <a:r>
              <a:rPr lang="en-US" sz="1200" dirty="0" smtClean="0"/>
              <a:t>group, click </a:t>
            </a:r>
            <a:r>
              <a:rPr lang="en-US" sz="1200" b="1" dirty="0" smtClean="0"/>
              <a:t>Picture</a:t>
            </a:r>
            <a:r>
              <a:rPr lang="en-US" sz="1200" dirty="0" smtClean="0"/>
              <a:t>. In the </a:t>
            </a:r>
            <a:r>
              <a:rPr lang="en-US" sz="1200" b="1" dirty="0" smtClean="0"/>
              <a:t>Insert</a:t>
            </a:r>
            <a:r>
              <a:rPr lang="en-US" sz="1200" b="1" baseline="0" dirty="0" smtClean="0"/>
              <a:t> Picture </a:t>
            </a:r>
            <a:r>
              <a:rPr lang="en-US" sz="1200" baseline="0" dirty="0" smtClean="0"/>
              <a:t>dialog box, select a picture, and then click </a:t>
            </a:r>
            <a:r>
              <a:rPr lang="en-US" sz="1200" b="1" baseline="0" dirty="0" smtClean="0"/>
              <a:t>Insert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picture. </a:t>
            </a:r>
            <a:r>
              <a:rPr lang="en-US" sz="1200" i="0" baseline="0" dirty="0" smtClean="0"/>
              <a:t>Under </a:t>
            </a:r>
            <a:r>
              <a:rPr lang="en-US" sz="1200" b="1" i="0" baseline="0" dirty="0" smtClean="0"/>
              <a:t>Picture Tools</a:t>
            </a:r>
            <a:r>
              <a:rPr lang="en-US" sz="1200" i="0" baseline="0" dirty="0" smtClean="0"/>
              <a:t>, on the </a:t>
            </a:r>
            <a:r>
              <a:rPr lang="en-US" sz="1200" b="1" i="0" baseline="0" dirty="0" smtClean="0"/>
              <a:t>Format</a:t>
            </a:r>
            <a:r>
              <a:rPr lang="en-US" sz="1200" i="0" baseline="0" dirty="0" smtClean="0"/>
              <a:t> tab, in the bottom right corner of the </a:t>
            </a:r>
            <a:r>
              <a:rPr lang="en-US" sz="1200" b="1" i="0" baseline="0" dirty="0" smtClean="0"/>
              <a:t>Size</a:t>
            </a:r>
            <a:r>
              <a:rPr lang="en-US" sz="1200" i="0" baseline="0" dirty="0" smtClean="0"/>
              <a:t> group, click the </a:t>
            </a:r>
            <a:r>
              <a:rPr lang="en-US" sz="1200" b="1" dirty="0" smtClean="0"/>
              <a:t>Size and Position</a:t>
            </a:r>
            <a:r>
              <a:rPr lang="en-US" sz="1200" b="0" dirty="0" smtClean="0"/>
              <a:t> dialog</a:t>
            </a:r>
            <a:r>
              <a:rPr lang="en-US" sz="1200" b="0" baseline="0" dirty="0" smtClean="0"/>
              <a:t> box launcher. </a:t>
            </a:r>
            <a:r>
              <a:rPr lang="en-US" sz="1200" dirty="0" smtClean="0"/>
              <a:t>In the </a:t>
            </a:r>
            <a:r>
              <a:rPr lang="en-US" sz="1200" b="1" dirty="0" smtClean="0"/>
              <a:t>Format Picture </a:t>
            </a:r>
            <a:r>
              <a:rPr lang="en-US" sz="1200" dirty="0" smtClean="0"/>
              <a:t>dialog box</a:t>
            </a:r>
            <a:r>
              <a:rPr lang="en-US" sz="1200" baseline="0" dirty="0" smtClean="0"/>
              <a:t>, </a:t>
            </a:r>
            <a:r>
              <a:rPr lang="en-US" sz="1200" dirty="0" smtClean="0"/>
              <a:t>resize or crop the picture as needed so that</a:t>
            </a:r>
            <a:r>
              <a:rPr lang="en-US" sz="1200" baseline="0" dirty="0" smtClean="0"/>
              <a:t> the height is set to </a:t>
            </a:r>
            <a:r>
              <a:rPr lang="en-US" sz="1200" b="1" baseline="0" dirty="0" smtClean="0"/>
              <a:t>7.5”</a:t>
            </a:r>
            <a:r>
              <a:rPr lang="en-US" sz="1200" baseline="0" dirty="0" smtClean="0"/>
              <a:t> and </a:t>
            </a:r>
            <a:r>
              <a:rPr lang="en-US" sz="1200" b="0" baseline="0" dirty="0" smtClean="0"/>
              <a:t>the width </a:t>
            </a:r>
            <a:r>
              <a:rPr lang="en-US" sz="1200" baseline="0" dirty="0" smtClean="0"/>
              <a:t>is set to </a:t>
            </a:r>
            <a:r>
              <a:rPr lang="en-US" sz="1200" b="1" baseline="0" dirty="0" smtClean="0"/>
              <a:t>20”</a:t>
            </a:r>
            <a:r>
              <a:rPr lang="en-US" sz="1200" baseline="0" dirty="0" smtClean="0"/>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685800" lvl="1" indent="-228600">
              <a:buFont typeface="+mj-lt"/>
              <a:buAutoNum type="arabicPeriod"/>
            </a:pPr>
            <a:r>
              <a:rPr lang="en-US" baseline="0" dirty="0" smtClean="0"/>
              <a:t>Click </a:t>
            </a:r>
            <a:r>
              <a:rPr lang="en-US" b="1" baseline="0" dirty="0" smtClean="0"/>
              <a:t>Align to Slide</a:t>
            </a:r>
            <a:r>
              <a:rPr lang="en-US" baseline="0" dirty="0" smtClean="0"/>
              <a:t>.</a:t>
            </a:r>
          </a:p>
          <a:p>
            <a:pPr marL="685800" lvl="1" indent="-228600">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685800" lvl="1" indent="-228600">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None/>
            </a:pPr>
            <a:r>
              <a:rPr lang="en-US" baseline="0" dirty="0" smtClean="0"/>
              <a:t>To reproduce the first snowflake effect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Insert</a:t>
            </a:r>
            <a:r>
              <a:rPr lang="en-US" sz="1200" i="0" baseline="0" dirty="0" smtClean="0"/>
              <a:t> tab, in the </a:t>
            </a:r>
            <a:r>
              <a:rPr lang="en-US" sz="1200" b="1" i="0" baseline="0" dirty="0" smtClean="0"/>
              <a:t>Images </a:t>
            </a:r>
            <a:r>
              <a:rPr lang="en-US" sz="1200" i="0" baseline="0" dirty="0" smtClean="0"/>
              <a:t>group, click </a:t>
            </a:r>
            <a:r>
              <a:rPr lang="en-US" sz="1200" b="1" i="0" baseline="0" dirty="0" smtClean="0"/>
              <a:t>Clip Art</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baseline="0" dirty="0" smtClean="0"/>
              <a:t>Clip Art</a:t>
            </a:r>
            <a:r>
              <a:rPr lang="en-US" sz="1200" b="0" baseline="0" dirty="0" smtClean="0"/>
              <a:t> pane, in the </a:t>
            </a:r>
            <a:r>
              <a:rPr lang="en-US" sz="1200" b="1" baseline="0" dirty="0" smtClean="0"/>
              <a:t>Search for</a:t>
            </a:r>
            <a:r>
              <a:rPr lang="en-US" sz="1200" b="0" baseline="0" dirty="0" smtClean="0"/>
              <a:t> box, enter </a:t>
            </a:r>
            <a:r>
              <a:rPr lang="en-US" sz="1200" b="1" baseline="0" dirty="0" smtClean="0"/>
              <a:t>j0299587.wmf</a:t>
            </a:r>
            <a:r>
              <a:rPr lang="en-US" sz="1200" b="0" dirty="0" smtClean="0"/>
              <a:t>, clear</a:t>
            </a:r>
            <a:r>
              <a:rPr lang="en-US" sz="1200" b="0" baseline="0" dirty="0" smtClean="0"/>
              <a:t> the </a:t>
            </a:r>
            <a:r>
              <a:rPr lang="en-US" sz="1200" b="1" baseline="0" dirty="0" smtClean="0"/>
              <a:t>Include Office.com content </a:t>
            </a:r>
            <a:r>
              <a:rPr lang="en-US" sz="1200" baseline="0" dirty="0" smtClean="0"/>
              <a:t>check box</a:t>
            </a:r>
            <a:r>
              <a:rPr lang="en-US" sz="1200" b="0" baseline="0" dirty="0" smtClean="0"/>
              <a:t> and then c</a:t>
            </a:r>
            <a:r>
              <a:rPr lang="en-US" sz="1200" baseline="0" dirty="0" smtClean="0"/>
              <a:t>lick </a:t>
            </a:r>
            <a:r>
              <a:rPr lang="en-US" sz="1200" b="1" baseline="0" dirty="0" smtClean="0"/>
              <a:t>Go</a:t>
            </a:r>
            <a:r>
              <a:rPr lang="en-US" sz="1200" b="0" baseline="0" dirty="0" smtClean="0"/>
              <a:t>. </a:t>
            </a:r>
            <a:r>
              <a:rPr lang="en-US" sz="1200" baseline="0" dirty="0" smtClean="0"/>
              <a:t>Select the clip art file in the pane to insert it into the slide. </a:t>
            </a:r>
            <a:r>
              <a:rPr lang="en-US" sz="1200" i="0" baseline="0" dirty="0" smtClean="0"/>
              <a:t>Note: If you choose another clip art file, the clip art must be in the Windows Metafile format (.</a:t>
            </a:r>
            <a:r>
              <a:rPr lang="en-US" sz="1200" i="0" baseline="0" dirty="0" err="1" smtClean="0"/>
              <a:t>wmf</a:t>
            </a:r>
            <a:r>
              <a:rPr lang="en-US" sz="1200" i="0" baseline="0" dirty="0" smtClean="0"/>
              <a:t>). </a:t>
            </a:r>
            <a:endParaRPr lang="en-US" sz="1200" i="1"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select the clip art.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Ungroup</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Microsoft Office PowerPoint </a:t>
            </a:r>
            <a:r>
              <a:rPr lang="en-US" sz="1200" baseline="0" dirty="0" smtClean="0"/>
              <a:t>dialog box, click </a:t>
            </a:r>
            <a:r>
              <a:rPr lang="en-US" sz="1200" b="1" baseline="0" dirty="0" smtClean="0"/>
              <a:t>Yes</a:t>
            </a:r>
            <a:r>
              <a:rPr lang="en-US" sz="1200" baseline="0" dirty="0" smtClean="0"/>
              <a:t>. </a:t>
            </a:r>
            <a:endParaRPr lang="en-US" sz="1200" i="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converted clip art. 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Selection and Visibility </a:t>
            </a:r>
            <a:r>
              <a:rPr lang="en-US" sz="1200" b="0" baseline="0" dirty="0" smtClean="0"/>
              <a:t>task</a:t>
            </a:r>
            <a:r>
              <a:rPr lang="en-US" sz="1200" b="1" baseline="0" dirty="0" smtClean="0"/>
              <a:t> </a:t>
            </a:r>
            <a:r>
              <a:rPr lang="en-US" sz="1200" b="0" baseline="0" dirty="0" smtClean="0"/>
              <a:t>pane</a:t>
            </a:r>
            <a:r>
              <a:rPr lang="en-US" sz="1200" baseline="0" dirty="0" smtClean="0"/>
              <a:t>, select the top-level group.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and then click </a:t>
            </a:r>
            <a:r>
              <a:rPr lang="en-US" sz="1200" b="1" baseline="0" dirty="0" smtClean="0"/>
              <a:t>Ungroup</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Selection and Visibility</a:t>
            </a:r>
            <a:r>
              <a:rPr lang="en-US" sz="1200" baseline="0" dirty="0" smtClean="0"/>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a:t>
            </a:r>
            <a:r>
              <a:rPr lang="en-US" sz="1200" b="1" baseline="0" dirty="0" err="1" smtClean="0"/>
              <a:t>Autoshape</a:t>
            </a:r>
            <a:r>
              <a:rPr lang="en-US" sz="1200" baseline="0" dirty="0" smtClean="0"/>
              <a:t> object, and then press DELETE.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CTRL+SHIFT, select all of the rectangle shapes, and then press DELETE.</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200" baseline="0" dirty="0" smtClean="0"/>
              <a:t>Also in the </a:t>
            </a:r>
            <a:r>
              <a:rPr lang="en-US" sz="1200" b="1" baseline="0" dirty="0" smtClean="0"/>
              <a:t>Selection and Visibility</a:t>
            </a:r>
            <a:r>
              <a:rPr lang="en-US" sz="1200" baseline="0" dirty="0" smtClean="0"/>
              <a:t> task pane, p</a:t>
            </a:r>
            <a:r>
              <a:rPr lang="en-US" baseline="0" dirty="0" smtClean="0"/>
              <a:t>ress and hold CTRL</a:t>
            </a:r>
            <a:r>
              <a:rPr lang="en-US" sz="1200" baseline="0" dirty="0" smtClean="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200" baseline="0" dirty="0" smtClean="0"/>
              <a:t>Also in the </a:t>
            </a:r>
            <a:r>
              <a:rPr lang="en-US" sz="1200" b="1" baseline="0" dirty="0" smtClean="0"/>
              <a:t>Selection and Visibility</a:t>
            </a:r>
            <a:r>
              <a:rPr lang="en-US" sz="1200" baseline="0" dirty="0" smtClean="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Height </a:t>
            </a:r>
            <a:r>
              <a:rPr lang="en-US" sz="1200" i="0" baseline="0" dirty="0" smtClean="0"/>
              <a:t>box, enter </a:t>
            </a:r>
            <a:r>
              <a:rPr lang="en-US" sz="1200" b="1" i="0" baseline="0" dirty="0" smtClean="0"/>
              <a:t>1”</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Width</a:t>
            </a:r>
            <a:r>
              <a:rPr lang="en-US" sz="1200" i="0" baseline="0" dirty="0" smtClean="0"/>
              <a:t> box, enter </a:t>
            </a:r>
            <a:r>
              <a:rPr lang="en-US" sz="1200" b="1" i="0" baseline="0" dirty="0" smtClean="0"/>
              <a:t>0.87”</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Rotation</a:t>
            </a:r>
            <a:r>
              <a:rPr lang="en-US" sz="1200" i="0" baseline="0" dirty="0" smtClean="0"/>
              <a:t> box, enter </a:t>
            </a:r>
            <a:r>
              <a:rPr lang="en-US" sz="1200" b="1" i="0" baseline="0" dirty="0" smtClean="0"/>
              <a:t>20</a:t>
            </a:r>
            <a:r>
              <a:rPr lang="en-US" sz="1200" b="1" i="0" baseline="0" dirty="0" smtClean="0">
                <a:latin typeface="Arial"/>
                <a:cs typeface="Arial"/>
              </a:rPr>
              <a:t>°.</a:t>
            </a:r>
            <a:endParaRPr lang="en-US" baseline="0" dirty="0" smtClean="0"/>
          </a:p>
          <a:p>
            <a:pPr marL="228600" indent="-228600">
              <a:buFont typeface="+mj-lt"/>
              <a:buAutoNum type="arabicPeriod" startAt="12"/>
            </a:pPr>
            <a:r>
              <a:rPr lang="en-US" baseline="0" dirty="0" smtClean="0"/>
              <a:t>Drag the snowflake into the top left corner of the picture.</a:t>
            </a:r>
          </a:p>
          <a:p>
            <a:pPr marL="228600" indent="-228600">
              <a:buFont typeface="+mj-lt"/>
              <a:buAutoNum type="arabicPeriod" startAt="12"/>
            </a:pPr>
            <a:endParaRPr lang="en-US" dirty="0" smtClean="0"/>
          </a:p>
          <a:p>
            <a:pPr marL="228600" indent="-228600">
              <a:buFont typeface="+mj-lt"/>
              <a:buAutoNum type="arabicPeriod" startAt="12"/>
            </a:pPr>
            <a:endParaRPr lang="en-US" dirty="0" smtClean="0"/>
          </a:p>
          <a:p>
            <a:pPr marL="228600" indent="-228600">
              <a:buFont typeface="+mj-lt"/>
              <a:buNone/>
            </a:pPr>
            <a:r>
              <a:rPr lang="en-US" dirty="0" smtClean="0"/>
              <a:t>To reproduce the second snowflake effect on this</a:t>
            </a:r>
            <a:r>
              <a:rPr lang="en-US" baseline="0" dirty="0" smtClean="0"/>
              <a:t> slide, do the following:</a:t>
            </a:r>
            <a:endParaRPr lang="en-US" dirty="0" smtClean="0"/>
          </a:p>
          <a:p>
            <a:pPr marL="228600" indent="-228600">
              <a:buFont typeface="+mj-lt"/>
              <a:buAutoNum type="arabicPeriod"/>
            </a:pPr>
            <a:r>
              <a:rPr lang="en-US" dirty="0" smtClean="0"/>
              <a:t>On the slide, select the snowflake</a:t>
            </a:r>
            <a:r>
              <a:rPr lang="en-US" baseline="0" dirty="0" smtClean="0"/>
              <a: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endParaRPr lang="en-US" baseline="0" dirty="0" smtClean="0"/>
          </a:p>
          <a:p>
            <a:pPr marL="228600" indent="-228600">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Height </a:t>
            </a:r>
            <a:r>
              <a:rPr lang="en-US" sz="1200" i="0" baseline="0" dirty="0" smtClean="0"/>
              <a:t>box, enter </a:t>
            </a:r>
            <a:r>
              <a:rPr lang="en-US" sz="1200" b="1" i="0" baseline="0" dirty="0" smtClean="0"/>
              <a:t>0.42”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Width</a:t>
            </a:r>
            <a:r>
              <a:rPr lang="en-US" sz="1200" i="0" baseline="0" dirty="0" smtClean="0"/>
              <a:t> box, enter </a:t>
            </a:r>
            <a:r>
              <a:rPr lang="en-US" sz="1200" b="1" i="0" baseline="0" dirty="0" smtClean="0"/>
              <a:t>0.36”</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Rotation</a:t>
            </a:r>
            <a:r>
              <a:rPr lang="en-US" sz="1200" i="0" baseline="0" dirty="0" smtClean="0"/>
              <a:t> box, enter </a:t>
            </a:r>
            <a:r>
              <a:rPr lang="en-US" sz="1200" b="1" i="0" baseline="0" dirty="0" smtClean="0"/>
              <a:t>20</a:t>
            </a:r>
            <a:r>
              <a:rPr lang="en-US" sz="1200" b="1" i="0" baseline="0" dirty="0" smtClean="0">
                <a:latin typeface="Arial"/>
                <a:cs typeface="Arial"/>
              </a:rPr>
              <a:t>°</a:t>
            </a:r>
            <a:r>
              <a:rPr lang="en-US" sz="1200" b="0" i="0" baseline="0" dirty="0" smtClean="0">
                <a:latin typeface="Arial"/>
                <a:cs typeface="Arial"/>
              </a:rPr>
              <a:t>.</a:t>
            </a:r>
            <a:endParaRPr lang="en-US" sz="1200" b="0" i="0" baseline="0" dirty="0" smtClean="0"/>
          </a:p>
          <a:p>
            <a:pPr marL="228600" indent="-228600">
              <a:buFont typeface="+mj-lt"/>
              <a:buAutoNum type="arabicPeriod"/>
            </a:pPr>
            <a:r>
              <a:rPr lang="en-US" baseline="0" dirty="0" smtClean="0"/>
              <a:t>Drag the second snowflake off the left edge of the slide. </a:t>
            </a:r>
            <a:endParaRPr lang="en-US" i="1" baseline="0" dirty="0" smtClean="0"/>
          </a:p>
          <a:p>
            <a:pPr marL="228600" indent="-228600">
              <a:buFont typeface="+mj-lt"/>
              <a:buAutoNum type="arabicPeriod"/>
            </a:pPr>
            <a:endParaRPr lang="en-US" dirty="0" smtClean="0"/>
          </a:p>
          <a:p>
            <a:pPr marL="228600" indent="-228600">
              <a:buFont typeface="+mj-lt"/>
              <a:buAutoNum type="arabicPeriod"/>
            </a:pPr>
            <a:endParaRPr lang="en-US" dirty="0" smtClean="0"/>
          </a:p>
          <a:p>
            <a:pPr marL="228600" indent="-228600">
              <a:buFont typeface="+mj-lt"/>
              <a:buNone/>
            </a:pPr>
            <a:r>
              <a:rPr lang="en-US" dirty="0" smtClean="0"/>
              <a:t>To reproduce the third snowflake effect on this slide, do the following:</a:t>
            </a:r>
          </a:p>
          <a:p>
            <a:pPr marL="228600" indent="-228600">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endParaRPr lang="en-US" baseline="0" dirty="0" smtClean="0"/>
          </a:p>
          <a:p>
            <a:pPr marL="228600" indent="-228600">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Height </a:t>
            </a:r>
            <a:r>
              <a:rPr lang="en-US" sz="1200" i="0" baseline="0" dirty="0" smtClean="0"/>
              <a:t>box, enter </a:t>
            </a:r>
            <a:r>
              <a:rPr lang="en-US" b="1" baseline="0" dirty="0" smtClean="0"/>
              <a:t>0.56”</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Width</a:t>
            </a:r>
            <a:r>
              <a:rPr lang="en-US" sz="1200" i="0" baseline="0" dirty="0" smtClean="0"/>
              <a:t> box, enter </a:t>
            </a:r>
            <a:r>
              <a:rPr lang="en-US" sz="1200" b="1" i="0" baseline="0" dirty="0" smtClean="0"/>
              <a:t>0.48”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Rotation</a:t>
            </a:r>
            <a:r>
              <a:rPr lang="en-US" sz="1200" i="0" baseline="0" dirty="0" smtClean="0"/>
              <a:t> box, enter </a:t>
            </a:r>
            <a:r>
              <a:rPr lang="en-US" sz="1200" b="1" i="0" baseline="0" dirty="0" smtClean="0"/>
              <a:t>20</a:t>
            </a:r>
            <a:r>
              <a:rPr lang="en-US" sz="1200" b="1" i="0" baseline="0" dirty="0" smtClean="0">
                <a:latin typeface="Arial"/>
                <a:cs typeface="Arial"/>
              </a:rPr>
              <a:t>°</a:t>
            </a:r>
            <a:r>
              <a:rPr lang="en-US" sz="1200" b="0" i="0" baseline="0" dirty="0" smtClean="0">
                <a:latin typeface="Arial"/>
                <a:cs typeface="Arial"/>
              </a:rPr>
              <a:t>.</a:t>
            </a:r>
            <a:endParaRPr lang="en-US" sz="1200" b="0" i="0" baseline="0" dirty="0" smtClean="0"/>
          </a:p>
          <a:p>
            <a:pPr marL="228600" indent="-228600">
              <a:buFont typeface="+mj-lt"/>
              <a:buAutoNum type="arabicPeriod"/>
            </a:pPr>
            <a:r>
              <a:rPr lang="en-US" baseline="0" dirty="0" smtClean="0"/>
              <a:t>Drag the third snowflake off the left edge of the slide, below and slightly left of the second snowflake. </a:t>
            </a:r>
            <a:endParaRPr lang="en-US" i="1" baseline="0" dirty="0" smtClean="0"/>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None/>
            </a:pPr>
            <a:r>
              <a:rPr lang="en-US" baseline="0" dirty="0" smtClean="0"/>
              <a:t>To reproduce the text box for the quotation on this slide, do the following:</a:t>
            </a:r>
          </a:p>
          <a:p>
            <a:pPr marL="228600" indent="-228600">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28600" indent="-228600">
              <a:buFont typeface="+mj-lt"/>
              <a:buAutoNum type="arabicPeriod"/>
            </a:pPr>
            <a:r>
              <a:rPr lang="en-US" sz="1200" i="0" baseline="0" dirty="0" smtClean="0"/>
              <a:t>Enter text for the quotation in the text box, and then select the text.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b="1" baseline="0" dirty="0" smtClean="0"/>
              <a:t>Georgia</a:t>
            </a:r>
            <a:r>
              <a:rPr lang="en-US" sz="1200" b="1" baseline="0" dirty="0" smtClean="0"/>
              <a:t> </a:t>
            </a:r>
            <a:r>
              <a:rPr lang="en-US" sz="1200" i="0" baseline="0" dirty="0" smtClean="0"/>
              <a:t>from the </a:t>
            </a:r>
            <a:r>
              <a:rPr lang="en-US" sz="1200" b="1" i="0" baseline="0" dirty="0" smtClean="0"/>
              <a:t>Font</a:t>
            </a:r>
            <a:r>
              <a:rPr lang="en-US" sz="1200" i="0" baseline="0" dirty="0" smtClean="0"/>
              <a:t> list, select </a:t>
            </a:r>
            <a:r>
              <a:rPr lang="en-US" b="1" baseline="0" dirty="0" smtClean="0"/>
              <a:t>18</a:t>
            </a:r>
            <a:r>
              <a:rPr lang="en-US" sz="1200" i="0" baseline="0" dirty="0" smtClean="0"/>
              <a:t> from the </a:t>
            </a:r>
            <a:r>
              <a:rPr lang="en-US" sz="1200" b="1" i="0" baseline="0" dirty="0" smtClean="0"/>
              <a:t>Font Size </a:t>
            </a:r>
            <a:r>
              <a:rPr lang="en-US" sz="1200" b="0" i="0" baseline="0" dirty="0" smtClean="0"/>
              <a:t>list</a:t>
            </a:r>
            <a:r>
              <a:rPr lang="en-US" sz="1200" i="0" baseline="0" dirty="0" smtClean="0"/>
              <a:t>, click </a:t>
            </a:r>
            <a:r>
              <a:rPr lang="en-US" sz="1200" b="1" i="0" baseline="0" dirty="0" smtClean="0"/>
              <a:t>Italic</a:t>
            </a:r>
            <a:r>
              <a:rPr lang="en-US" sz="1200" i="0" baseline="0" dirty="0" smtClean="0"/>
              <a:t>, click the arrow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a:t>
            </a:r>
            <a:r>
              <a:rPr lang="en-US" sz="1200" i="0" baseline="0" dirty="0" smtClean="0"/>
              <a:t>. </a:t>
            </a:r>
            <a:endParaRPr lang="en-US" b="1" baseline="0" dirty="0" smtClean="0"/>
          </a:p>
          <a:p>
            <a:pPr marL="228600" indent="-228600">
              <a:buFont typeface="+mj-lt"/>
              <a:buAutoNum type="arabicPeriod"/>
            </a:pPr>
            <a:r>
              <a:rPr lang="en-US" baseline="0" dirty="0" smtClean="0"/>
              <a:t>Drag the text box to the right of the first snowflake, near the top left corner of the slide.</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text box for the quotation attribution on this slide, do the following:</a:t>
            </a:r>
          </a:p>
          <a:p>
            <a:pPr marL="228600" indent="-228600">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28600" indent="-228600">
              <a:buFont typeface="+mj-lt"/>
              <a:buAutoNum type="arabicPeriod"/>
            </a:pPr>
            <a:r>
              <a:rPr lang="en-US" sz="1200" i="0" baseline="0" dirty="0" smtClean="0"/>
              <a:t>Enter text for the quotation attribution in the text box, and then select the text.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b="1" baseline="0" dirty="0" smtClean="0"/>
              <a:t>Georgia</a:t>
            </a:r>
            <a:r>
              <a:rPr lang="en-US" sz="1200" b="1" baseline="0" dirty="0" smtClean="0"/>
              <a:t> </a:t>
            </a:r>
            <a:r>
              <a:rPr lang="en-US" sz="1200" i="0" baseline="0" dirty="0" smtClean="0"/>
              <a:t>from the </a:t>
            </a:r>
            <a:r>
              <a:rPr lang="en-US" sz="1200" b="1" i="0" baseline="0" dirty="0" smtClean="0"/>
              <a:t>Font</a:t>
            </a:r>
            <a:r>
              <a:rPr lang="en-US" sz="1200" i="0" baseline="0" dirty="0" smtClean="0"/>
              <a:t> list, select </a:t>
            </a:r>
            <a:r>
              <a:rPr lang="en-US" b="1" baseline="0" dirty="0" smtClean="0"/>
              <a:t>14</a:t>
            </a:r>
            <a:r>
              <a:rPr lang="en-US" sz="1200" i="0" baseline="0" dirty="0" smtClean="0"/>
              <a:t> from the </a:t>
            </a:r>
            <a:r>
              <a:rPr lang="en-US" sz="1200" b="1" i="0" baseline="0" dirty="0" smtClean="0"/>
              <a:t>Font Size </a:t>
            </a:r>
            <a:r>
              <a:rPr lang="en-US" sz="1200" b="0" i="0" baseline="0" dirty="0" smtClean="0"/>
              <a:t>list</a:t>
            </a:r>
            <a:r>
              <a:rPr lang="en-US" sz="1200" i="0" baseline="0" dirty="0" smtClean="0"/>
              <a:t>, click </a:t>
            </a:r>
            <a:r>
              <a:rPr lang="en-US" sz="1200" b="1" i="0" baseline="0" dirty="0" smtClean="0"/>
              <a:t>Italic</a:t>
            </a:r>
            <a:r>
              <a:rPr lang="en-US" sz="1200" i="0" baseline="0" dirty="0" smtClean="0"/>
              <a:t>, click the arrow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a:t>
            </a:r>
            <a:r>
              <a:rPr lang="en-US" sz="1200" i="0" baseline="0" dirty="0" smtClean="0"/>
              <a:t>. </a:t>
            </a:r>
            <a:endParaRPr lang="en-US" b="1" baseline="0" dirty="0" smtClean="0"/>
          </a:p>
          <a:p>
            <a:pPr marL="228600" indent="-228600">
              <a:buFont typeface="+mj-lt"/>
              <a:buAutoNum type="arabicPeriod"/>
            </a:pPr>
            <a:r>
              <a:rPr lang="en-US" baseline="0" dirty="0" smtClean="0"/>
              <a:t>Drag the text box below and to the right of the quotation text box.</a:t>
            </a:r>
          </a:p>
          <a:p>
            <a:pPr marL="228600" indent="-228600">
              <a:buFont typeface="+mj-lt"/>
              <a:buNone/>
            </a:pPr>
            <a:endParaRPr lang="en-US" baseline="0" dirty="0" smtClean="0"/>
          </a:p>
          <a:p>
            <a:pPr marL="228600" indent="-228600">
              <a:buFont typeface="+mj-lt"/>
              <a:buNone/>
            </a:pPr>
            <a:endParaRPr lang="en-US" baseline="0" dirty="0" smtClean="0"/>
          </a:p>
          <a:p>
            <a:pPr marL="0" indent="0">
              <a:buFont typeface="+mj-lt"/>
              <a:buNone/>
            </a:pPr>
            <a:r>
              <a:rPr lang="en-US" baseline="0" dirty="0" smtClean="0"/>
              <a:t>To reproduce the animation effects for the second snowflake from the top, do the following:</a:t>
            </a:r>
            <a:endParaRPr lang="en-US" b="1" baseline="0" dirty="0" smtClean="0"/>
          </a:p>
          <a:p>
            <a:pPr marL="228600" indent="-228600">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28600" indent="-228600">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28600" indent="-228600">
              <a:buFont typeface="+mj-lt"/>
              <a:buAutoNum type="arabicPeriod"/>
            </a:pPr>
            <a:r>
              <a:rPr lang="en-US" baseline="0" dirty="0" smtClean="0"/>
              <a:t>To draw the curved motion path, do the following on the slide:</a:t>
            </a:r>
            <a:endParaRPr lang="en-US" i="1" baseline="0" dirty="0" smtClean="0"/>
          </a:p>
          <a:p>
            <a:pPr marL="685800" lvl="1" indent="-228600">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85800" lvl="1" indent="-228600">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685800" lvl="1" indent="-228600">
              <a:buFont typeface="+mj-lt"/>
              <a:buAutoNum type="arabicPeriod"/>
            </a:pPr>
            <a:r>
              <a:rPr lang="en-US" b="0" baseline="0" dirty="0" smtClean="0"/>
              <a:t>Drag</a:t>
            </a:r>
            <a:r>
              <a:rPr lang="en-US" baseline="0" dirty="0" smtClean="0"/>
              <a:t> the first point off the left edge of the slide, near the snowflake.</a:t>
            </a:r>
          </a:p>
          <a:p>
            <a:pPr marL="685800" lvl="1" indent="-228600">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685800" lvl="1" indent="-228600">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685800" lvl="1" indent="-228600">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685800" lvl="1" indent="-228600">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685800" lvl="1" indent="-228600">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28600" indent="-228600">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685800" lvl="1" indent="-228600">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685800" lvl="1" indent="-228600">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685800" lvl="1" indent="-228600">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28600" indent="-228600">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None/>
            </a:pPr>
            <a:r>
              <a:rPr lang="en-US" baseline="0" dirty="0" smtClean="0"/>
              <a:t>To reproduce the animation effects for the third snowflake from the top, do the following:</a:t>
            </a:r>
          </a:p>
          <a:p>
            <a:pPr marL="228600" indent="-228600">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28600" indent="-228600">
              <a:buFont typeface="+mj-lt"/>
              <a:buAutoNum type="arabicPeriod"/>
            </a:pPr>
            <a:r>
              <a:rPr lang="en-US" baseline="0" dirty="0" smtClean="0"/>
              <a:t>To draw the curved motion path, do the following on the slide:</a:t>
            </a:r>
            <a:endParaRPr lang="en-US" i="1" baseline="0" dirty="0" smtClean="0"/>
          </a:p>
          <a:p>
            <a:pPr marL="685800" lvl="1" indent="-228600">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85800" lvl="1" indent="-228600">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85800" lvl="1" indent="-228600">
              <a:buFont typeface="+mj-lt"/>
              <a:buAutoNum type="arabicPeriod"/>
            </a:pPr>
            <a:r>
              <a:rPr lang="en-US" b="0" baseline="0" dirty="0" smtClean="0"/>
              <a:t>Drag</a:t>
            </a:r>
            <a:r>
              <a:rPr lang="en-US" baseline="0" dirty="0" smtClean="0"/>
              <a:t> the first point off the left edge of the slide, near the snowflake.</a:t>
            </a:r>
          </a:p>
          <a:p>
            <a:pPr marL="685800" lvl="1" indent="-228600">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685800" lvl="1" indent="-228600">
              <a:buFont typeface="+mj-lt"/>
              <a:buAutoNum type="arabicPeriod"/>
            </a:pPr>
            <a:r>
              <a:rPr lang="en-US" b="0" baseline="0" dirty="0" smtClean="0"/>
              <a:t>Drag</a:t>
            </a:r>
            <a:r>
              <a:rPr lang="en-US" baseline="0" dirty="0" smtClean="0"/>
              <a:t> the third point at the intersection of the 0.00 vertical and horizontal drawing guides.</a:t>
            </a:r>
          </a:p>
          <a:p>
            <a:pPr marL="685800" lvl="1" indent="-228600">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Drag</a:t>
            </a:r>
            <a:r>
              <a:rPr lang="en-US" baseline="0" dirty="0" smtClean="0"/>
              <a:t> the fifth point 4” to the right of the vertical drawing guide and 0.5” above the horizontal drawing guide.</a:t>
            </a:r>
          </a:p>
          <a:p>
            <a:pPr marL="685800" lvl="1" indent="-228600">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28600" indent="-228600">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685800" lvl="1" indent="-228600">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28600" indent="-228600">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None/>
            </a:pPr>
            <a:r>
              <a:rPr lang="en-US" baseline="0" dirty="0" smtClean="0"/>
              <a:t>To reproduce the picture animation effects, do the following:</a:t>
            </a:r>
          </a:p>
          <a:p>
            <a:pPr marL="228600" indent="-228600">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28600" indent="-228600">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85800" lvl="1" indent="-228600">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685800" lvl="1" indent="-228600">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28600" indent="-228600">
              <a:buFont typeface="+mj-lt"/>
              <a:buAutoNum type="arabicPeriod"/>
            </a:pPr>
            <a:endParaRPr lang="en-US" b="1" baseline="0" dirty="0" smtClean="0"/>
          </a:p>
          <a:p>
            <a:pPr marL="228600" indent="-228600">
              <a:buFont typeface="+mj-lt"/>
              <a:buAutoNum type="arabicPeriod"/>
            </a:pPr>
            <a:endParaRPr lang="en-US" b="1" baseline="0" dirty="0" smtClean="0"/>
          </a:p>
          <a:p>
            <a:pPr marL="228600" indent="-228600">
              <a:buFont typeface="+mj-lt"/>
              <a:buNone/>
            </a:pPr>
            <a:r>
              <a:rPr lang="en-US" b="0" baseline="0" dirty="0" smtClean="0"/>
              <a:t>To reproduce the animation effects for the first snowflake from the top, do the following:</a:t>
            </a:r>
          </a:p>
          <a:p>
            <a:pPr marL="228600" indent="-228600">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85800" lvl="1" indent="-228600">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85800" lvl="1" indent="-228600">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28600" indent="-228600">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28600" indent="-228600">
              <a:buFont typeface="+mj-lt"/>
              <a:buAutoNum type="arabicPeriod"/>
            </a:pPr>
            <a:r>
              <a:rPr lang="en-US" baseline="0" dirty="0" smtClean="0"/>
              <a:t>To draw the curved motion path, do the following on the slide:</a:t>
            </a:r>
            <a:endParaRPr lang="en-US" i="1" baseline="0" dirty="0" smtClean="0"/>
          </a:p>
          <a:p>
            <a:pPr marL="685800" lvl="1" indent="-228600">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685800" lvl="1" indent="-228600">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685800" lvl="1" indent="-228600">
              <a:buFont typeface="+mj-lt"/>
              <a:buAutoNum type="arabicPeriod"/>
            </a:pPr>
            <a:r>
              <a:rPr lang="en-US" b="0" baseline="0" dirty="0" smtClean="0"/>
              <a:t>Drag</a:t>
            </a:r>
            <a:r>
              <a:rPr lang="en-US" baseline="0" dirty="0" smtClean="0"/>
              <a:t> the first point off the left edge of the slide, 2” below the horizontal drawing guide.</a:t>
            </a:r>
          </a:p>
          <a:p>
            <a:pPr marL="685800" lvl="1" indent="-228600">
              <a:buFont typeface="+mj-lt"/>
              <a:buAutoNum type="arabicPeriod"/>
            </a:pPr>
            <a:r>
              <a:rPr lang="en-US" baseline="0" dirty="0" smtClean="0"/>
              <a:t>Drag the second point 3” to the left of the 0.00 vertical drawing guide and 3” below the horizontal drawing guide.</a:t>
            </a:r>
          </a:p>
          <a:p>
            <a:pPr marL="685800" lvl="1" indent="-228600">
              <a:buFont typeface="+mj-lt"/>
              <a:buAutoNum type="arabicPeriod"/>
            </a:pPr>
            <a:r>
              <a:rPr lang="en-US" baseline="0" dirty="0" smtClean="0"/>
              <a:t>Drag the third point 1” to the left of the 0.00 vertical drawing guide and 2.75” below the horizontal drawing guide.</a:t>
            </a:r>
          </a:p>
          <a:p>
            <a:pPr marL="685800" lvl="1" indent="-228600">
              <a:buFont typeface="+mj-lt"/>
              <a:buAutoNum type="arabicPeriod"/>
            </a:pPr>
            <a:r>
              <a:rPr lang="en-US" baseline="0" dirty="0" smtClean="0"/>
              <a:t>Drag the fourth point 2.75” to the right of the 0.00 vertical drawing guide and 1” below the horizontal drawing guide.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Drag the fifth point 2.25” to the right of the 0.00 vertical drawing guide and 0.5” above the horizontal drawing guide.</a:t>
            </a:r>
          </a:p>
          <a:p>
            <a:pPr marL="685800" lvl="1" indent="-228600">
              <a:buFont typeface="+mj-lt"/>
              <a:buAutoNum type="arabicPeriod"/>
            </a:pPr>
            <a:r>
              <a:rPr lang="en-US" baseline="0" dirty="0" smtClean="0"/>
              <a:t>Drag the sixth point on the 0.00 vertical drawing guide and 2” above the horizontal drawing guide.</a:t>
            </a:r>
          </a:p>
          <a:p>
            <a:pPr marL="685800" lvl="1" indent="-228600">
              <a:buFont typeface="+mj-lt"/>
              <a:buAutoNum type="arabicPeriod"/>
            </a:pPr>
            <a:r>
              <a:rPr lang="en-US" baseline="0" dirty="0" smtClean="0"/>
              <a:t>Drag the seventh and final point on the snowflake.</a:t>
            </a:r>
          </a:p>
          <a:p>
            <a:pPr marL="228600" indent="-228600">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685800" lvl="1" indent="-228600">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685800" lvl="1" indent="-228600">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aseline="0" dirty="0" smtClean="0"/>
              <a:t>Right-click the slide background area, and then click </a:t>
            </a:r>
            <a:r>
              <a:rPr lang="en-US" sz="1200" b="1" baseline="0" dirty="0" smtClean="0"/>
              <a:t>Grid and Guides</a:t>
            </a:r>
            <a:r>
              <a:rPr lang="en-US" sz="1200" baseline="0" dirty="0" smtClean="0"/>
              <a:t>. In the </a:t>
            </a:r>
            <a:r>
              <a:rPr lang="en-US" sz="1200" b="1" baseline="0" dirty="0" smtClean="0"/>
              <a:t>Grid and Guides </a:t>
            </a:r>
            <a:r>
              <a:rPr lang="en-US" sz="1200" baseline="0" dirty="0" smtClean="0"/>
              <a:t>dialog box, under </a:t>
            </a:r>
            <a:r>
              <a:rPr lang="en-US" sz="1200" b="1" baseline="0" dirty="0" smtClean="0"/>
              <a:t>Guide settings</a:t>
            </a:r>
            <a:r>
              <a:rPr lang="en-US" sz="1200" baseline="0" dirty="0" smtClean="0"/>
              <a:t>, clear </a:t>
            </a:r>
            <a:r>
              <a:rPr lang="en-US" sz="1200" b="1" baseline="0" dirty="0" smtClean="0"/>
              <a:t>Display drawing guides on screen</a:t>
            </a:r>
            <a:r>
              <a:rPr lang="en-US" sz="1200" baseline="0" dirty="0" smtClean="0"/>
              <a:t>, and then click </a:t>
            </a:r>
            <a:r>
              <a:rPr lang="en-US" sz="1200" b="1" baseline="0" dirty="0" smtClean="0"/>
              <a:t>OK</a:t>
            </a:r>
            <a:r>
              <a:rPr lang="en-US" sz="1200" baseline="0" dirty="0" smtClean="0"/>
              <a:t>. </a:t>
            </a:r>
            <a:endParaRPr lang="en-US" sz="1200" b="1" kern="1200" dirty="0" smtClean="0">
              <a:solidFill>
                <a:schemeClr val="tx1"/>
              </a:solidFill>
              <a:latin typeface="+mn-lt"/>
              <a:ea typeface="+mn-ea"/>
              <a:cs typeface="+mn-cs"/>
            </a:endParaRPr>
          </a:p>
          <a:p>
            <a:pPr marL="685800" lvl="1" indent="-228600">
              <a:buFont typeface="+mj-lt"/>
              <a:buAutoNum type="arabicPeriod" startAt="6"/>
            </a:pPr>
            <a:endParaRPr lang="en-US" baseline="0" dirty="0" smtClean="0"/>
          </a:p>
          <a:p>
            <a:pPr marL="228600" indent="-228600">
              <a:buFont typeface="+mj-lt"/>
              <a:buAutoNum type="arabicPeriod"/>
            </a:pPr>
            <a:endParaRPr lang="en-US" baseline="0" dirty="0" smtClean="0"/>
          </a:p>
          <a:p>
            <a:pPr marL="228600" indent="-228600">
              <a:buFont typeface="+mj-lt"/>
              <a:buNone/>
            </a:pPr>
            <a:r>
              <a:rPr lang="en-US" baseline="0" dirty="0" smtClean="0"/>
              <a:t>To reproduce the animation effects for the quotation text box, do the following:</a:t>
            </a:r>
          </a:p>
          <a:p>
            <a:pPr marL="228600" indent="-228600">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685800" lvl="1" indent="-228600">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685800" lvl="1" indent="-228600">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28600" indent="-228600">
              <a:buFont typeface="+mj-lt"/>
              <a:buAutoNum type="arabicPeriod"/>
            </a:pPr>
            <a:endParaRPr lang="en-US" b="1" baseline="0" dirty="0" smtClean="0"/>
          </a:p>
          <a:p>
            <a:pPr marL="228600" indent="-228600">
              <a:buFont typeface="+mj-lt"/>
              <a:buAutoNum type="arabicPeriod"/>
            </a:pPr>
            <a:endParaRPr lang="en-US" b="1" baseline="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animation effects for the quotation attribution text box, do the following:</a:t>
            </a:r>
            <a:endParaRPr lang="en-US" b="1" baseline="0" dirty="0" smtClean="0"/>
          </a:p>
          <a:p>
            <a:pPr marL="228600" indent="-228600">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28600" indent="-228600">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685800" lvl="1" indent="-228600">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685800" lvl="1" indent="-228600">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685800" lvl="1" indent="-228600">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1</a:t>
            </a:fld>
            <a:endParaRPr lang="en-US"/>
          </a:p>
        </p:txBody>
      </p:sp>
    </p:spTree>
    <p:extLst>
      <p:ext uri="{BB962C8B-B14F-4D97-AF65-F5344CB8AC3E}">
        <p14:creationId xmlns:p14="http://schemas.microsoft.com/office/powerpoint/2010/main" val="197247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00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97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13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93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04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67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03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64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77271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96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9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2000">
              <a:schemeClr val="accent5">
                <a:lumMod val="20000"/>
                <a:lumOff val="80000"/>
              </a:schemeClr>
            </a:gs>
            <a:gs pos="73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489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bing.com/videos/search?q=stuck+on+the+escalator&amp;&amp;view=detail&amp;mid=7103623AC17FA61405AA7103623AC17FA61405AA&amp;FORM=VRDGAR"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587" y="0"/>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1215119" y="513695"/>
            <a:ext cx="790733" cy="918055"/>
          </a:xfrm>
          <a:prstGeom prst="rect">
            <a:avLst/>
          </a:prstGeom>
          <a:effectLst/>
        </p:spPr>
      </p:pic>
      <p:sp>
        <p:nvSpPr>
          <p:cNvPr id="22" name="TextBox 21"/>
          <p:cNvSpPr txBox="1"/>
          <p:nvPr/>
        </p:nvSpPr>
        <p:spPr>
          <a:xfrm>
            <a:off x="1939331" y="620301"/>
            <a:ext cx="6214069" cy="1938992"/>
          </a:xfrm>
          <a:prstGeom prst="rect">
            <a:avLst/>
          </a:prstGeom>
          <a:noFill/>
        </p:spPr>
        <p:txBody>
          <a:bodyPr wrap="square" rtlCol="0">
            <a:spAutoFit/>
          </a:bodyPr>
          <a:lstStyle/>
          <a:p>
            <a:pPr marL="117475" indent="-117475"/>
            <a:r>
              <a:rPr lang="en-US" sz="2400" i="1" dirty="0" smtClean="0">
                <a:solidFill>
                  <a:schemeClr val="bg1"/>
                </a:solidFill>
                <a:latin typeface="Georgia" pitchFamily="18" charset="0"/>
              </a:rPr>
              <a:t>“You may encounter many defeats, but you must not be defeated. In fact, it may be necessary to encounter defeats, so you can know who you are, what you can rise from, and how you can still come out of it”</a:t>
            </a:r>
            <a:endParaRPr lang="en-US" sz="2400" i="1" dirty="0">
              <a:solidFill>
                <a:schemeClr val="bg1"/>
              </a:solidFill>
              <a:latin typeface="Georgia" pitchFamily="18" charset="0"/>
            </a:endParaRPr>
          </a:p>
        </p:txBody>
      </p:sp>
      <p:sp>
        <p:nvSpPr>
          <p:cNvPr id="23" name="TextBox 22"/>
          <p:cNvSpPr txBox="1"/>
          <p:nvPr/>
        </p:nvSpPr>
        <p:spPr>
          <a:xfrm>
            <a:off x="6705600" y="2711347"/>
            <a:ext cx="2133600" cy="369332"/>
          </a:xfrm>
          <a:prstGeom prst="rect">
            <a:avLst/>
          </a:prstGeom>
          <a:noFill/>
        </p:spPr>
        <p:txBody>
          <a:bodyPr wrap="square" rtlCol="0">
            <a:spAutoFit/>
          </a:bodyPr>
          <a:lstStyle/>
          <a:p>
            <a:r>
              <a:rPr lang="en-US" i="1" dirty="0" smtClean="0">
                <a:solidFill>
                  <a:schemeClr val="bg1"/>
                </a:solidFill>
                <a:latin typeface="Georgia" pitchFamily="18" charset="0"/>
              </a:rPr>
              <a:t>– Maya Angelou</a:t>
            </a:r>
            <a:endParaRPr lang="en-US" i="1" dirty="0">
              <a:solidFill>
                <a:schemeClr val="bg1"/>
              </a:solidFill>
              <a:latin typeface="Georgia" pitchFamily="18" charset="0"/>
            </a:endParaRPr>
          </a:p>
        </p:txBody>
      </p:sp>
    </p:spTree>
    <p:extLst>
      <p:ext uri="{BB962C8B-B14F-4D97-AF65-F5344CB8AC3E}">
        <p14:creationId xmlns:p14="http://schemas.microsoft.com/office/powerpoint/2010/main" val="3149880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80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80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8000"/>
                                  </p:stCondLst>
                                  <p:childTnLst>
                                    <p:animScale>
                                      <p:cBhvr>
                                        <p:cTn id="16" dur="6500" fill="hold"/>
                                        <p:tgtEl>
                                          <p:spTgt spid="17"/>
                                        </p:tgtEl>
                                      </p:cBhvr>
                                      <p:by x="40000" y="40000"/>
                                    </p:animScale>
                                  </p:childTnLst>
                                </p:cTn>
                              </p:par>
                              <p:par>
                                <p:cTn id="17" presetID="35" presetClass="path" presetSubtype="0" accel="50000" decel="50000" fill="hold" nodeType="withEffect">
                                  <p:stCondLst>
                                    <p:cond delay="17000"/>
                                  </p:stCondLst>
                                  <p:childTnLst>
                                    <p:animMotion origin="layout" path="M -0.00017 0 L -1.00017 0 " pathEditMode="relative" rAng="0" ptsTypes="AA">
                                      <p:cBhvr>
                                        <p:cTn id="18" dur="3000" fill="hold"/>
                                        <p:tgtEl>
                                          <p:spTgt spid="4"/>
                                        </p:tgtEl>
                                        <p:attrNameLst>
                                          <p:attrName>ppt_x</p:attrName>
                                          <p:attrName>ppt_y</p:attrName>
                                        </p:attrNameLst>
                                      </p:cBhvr>
                                      <p:rCtr x="-500" y="0"/>
                                    </p:animMotion>
                                  </p:childTnLst>
                                </p:cTn>
                              </p:par>
                              <p:par>
                                <p:cTn id="19" presetID="53" presetClass="entr" presetSubtype="0" fill="hold" nodeType="withEffect">
                                  <p:stCondLst>
                                    <p:cond delay="16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Effect transition="in" filter="fade">
                                      <p:cBhvr>
                                        <p:cTn id="23" dur="1000"/>
                                        <p:tgtEl>
                                          <p:spTgt spid="20"/>
                                        </p:tgtEl>
                                      </p:cBhvr>
                                    </p:animEffect>
                                  </p:childTnLst>
                                </p:cTn>
                              </p:par>
                              <p:par>
                                <p:cTn id="24" presetID="0" presetClass="path" presetSubtype="0" accel="50000" decel="50000" fill="hold" nodeType="withEffect">
                                  <p:stCondLst>
                                    <p:cond delay="16000"/>
                                  </p:stCondLst>
                                  <p:childTnLst>
                                    <p:animMotion origin="layout" path="M 2.77778E-6 -5.55042E-7 C 0.10799 0.02174 0.21649 0.04371 0.30885 0.08742 C 0.40139 0.13113 0.50521 0.19149 0.55521 0.26249 C 0.60521 0.33348 0.62621 0.43501 0.60903 0.51295 C 0.59167 0.59089 0.55104 0.68848 0.45069 0.72965 C 0.35017 0.77081 0.12656 0.77544 0.00573 0.75948 C -0.11493 0.74352 -0.19392 0.68871 -0.27309 0.63413 " pathEditMode="relative" ptsTypes="aaaaaaA">
                                      <p:cBhvr>
                                        <p:cTn id="25" dur="5000" spd="-100000" fill="hold"/>
                                        <p:tgtEl>
                                          <p:spTgt spid="20"/>
                                        </p:tgtEl>
                                        <p:attrNameLst>
                                          <p:attrName>ppt_x</p:attrName>
                                          <p:attrName>ppt_y</p:attrName>
                                        </p:attrNameLst>
                                      </p:cBhvr>
                                    </p:animMotion>
                                  </p:childTnLst>
                                </p:cTn>
                              </p:par>
                              <p:par>
                                <p:cTn id="26" presetID="10" presetClass="entr" presetSubtype="0" fill="hold" nodeType="withEffect">
                                  <p:stCondLst>
                                    <p:cond delay="21000"/>
                                  </p:stCondLst>
                                  <p:iterate type="lt">
                                    <p:tmPct val="4000"/>
                                  </p:iterate>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22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Welcome Back Candidates</a:t>
            </a:r>
            <a:br>
              <a:rPr lang="en-US" sz="2400" dirty="0" smtClean="0"/>
            </a:br>
            <a:endParaRPr lang="en-US" sz="2400" dirty="0"/>
          </a:p>
        </p:txBody>
      </p:sp>
      <p:sp>
        <p:nvSpPr>
          <p:cNvPr id="3" name="Content Placeholder 2"/>
          <p:cNvSpPr>
            <a:spLocks noGrp="1"/>
          </p:cNvSpPr>
          <p:nvPr>
            <p:ph idx="1"/>
          </p:nvPr>
        </p:nvSpPr>
        <p:spPr/>
        <p:txBody>
          <a:bodyPr/>
          <a:lstStyle/>
          <a:p>
            <a:pPr marL="0" indent="0">
              <a:buNone/>
            </a:pPr>
            <a:r>
              <a:rPr lang="en-US" dirty="0" smtClean="0"/>
              <a:t>Pep Talk</a:t>
            </a:r>
          </a:p>
          <a:p>
            <a:r>
              <a:rPr lang="en-US" dirty="0" smtClean="0">
                <a:hlinkClick r:id="rId2"/>
              </a:rPr>
              <a:t>Ask for help! There is a reason why cohort pass rates are 50% higher than doing National Boards alone!</a:t>
            </a:r>
            <a:endParaRPr lang="en-US" dirty="0" smtClean="0"/>
          </a:p>
          <a:p>
            <a:pPr marL="0" indent="0" algn="ctr">
              <a:buNone/>
            </a:pPr>
            <a:r>
              <a:rPr lang="en-US" dirty="0" smtClean="0">
                <a:solidFill>
                  <a:srgbClr val="FF0000"/>
                </a:solidFill>
              </a:rPr>
              <a:t>You Are Awesome</a:t>
            </a:r>
            <a:endParaRPr lang="en-US" dirty="0">
              <a:solidFill>
                <a:srgbClr val="FF0000"/>
              </a:solidFill>
            </a:endParaRPr>
          </a:p>
        </p:txBody>
      </p:sp>
      <p:sp>
        <p:nvSpPr>
          <p:cNvPr id="4" name="Text Placeholder 3"/>
          <p:cNvSpPr>
            <a:spLocks noGrp="1"/>
          </p:cNvSpPr>
          <p:nvPr>
            <p:ph type="body" sz="half" idx="2"/>
          </p:nvPr>
        </p:nvSpPr>
        <p:spPr/>
        <p:txBody>
          <a:bodyPr/>
          <a:lstStyle/>
          <a:p>
            <a:pPr marL="285750" indent="-285750">
              <a:buFontTx/>
              <a:buChar char="-"/>
            </a:pPr>
            <a:r>
              <a:rPr lang="en-US" dirty="0" smtClean="0"/>
              <a:t>Have you registered in boardcertifiedteachers.org?</a:t>
            </a:r>
          </a:p>
          <a:p>
            <a:pPr marL="742950" lvl="1" indent="-285750">
              <a:buFontTx/>
              <a:buChar char="-"/>
            </a:pPr>
            <a:r>
              <a:rPr lang="en-US" dirty="0" smtClean="0"/>
              <a:t>Please make sure that when you register you indicate the district you teach in</a:t>
            </a:r>
          </a:p>
          <a:p>
            <a:pPr marL="742950" lvl="1" indent="-285750">
              <a:buFontTx/>
              <a:buChar char="-"/>
            </a:pPr>
            <a:r>
              <a:rPr lang="en-US" dirty="0" smtClean="0"/>
              <a:t>If you are asked about sharing information please say yes, this makes sure you are included in my database or I can’t see if you’ve registered.</a:t>
            </a:r>
          </a:p>
          <a:p>
            <a:pPr marL="285750" indent="-285750">
              <a:buFontTx/>
              <a:buChar char="-"/>
            </a:pPr>
            <a:r>
              <a:rPr lang="en-US" dirty="0" smtClean="0"/>
              <a:t>Have you collected all your student permission forms?</a:t>
            </a:r>
          </a:p>
          <a:p>
            <a:pPr marL="285750" indent="-285750">
              <a:buFontTx/>
              <a:buChar char="-"/>
            </a:pPr>
            <a:r>
              <a:rPr lang="en-US" dirty="0" smtClean="0"/>
              <a:t>Remember that if there is an adult in the room that is shown on camera they need a form too.</a:t>
            </a:r>
          </a:p>
          <a:p>
            <a:pPr marL="285750" indent="-285750">
              <a:buFontTx/>
              <a:buChar char="-"/>
            </a:pPr>
            <a:r>
              <a:rPr lang="en-US" dirty="0" smtClean="0"/>
              <a:t>If you need someone to come help film let us know</a:t>
            </a:r>
          </a:p>
          <a:p>
            <a:pPr marL="285750" indent="-285750">
              <a:buFontTx/>
              <a:buChar char="-"/>
            </a:pPr>
            <a:r>
              <a:rPr lang="en-US" dirty="0" smtClean="0"/>
              <a:t>If you would like individual/school support just ask!!</a:t>
            </a:r>
          </a:p>
          <a:p>
            <a:pPr marL="285750" indent="-285750">
              <a:buFontTx/>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4114800"/>
            <a:ext cx="4495800" cy="2590800"/>
          </a:xfrm>
          <a:prstGeom prst="rect">
            <a:avLst/>
          </a:prstGeom>
        </p:spPr>
      </p:pic>
    </p:spTree>
    <p:extLst>
      <p:ext uri="{BB962C8B-B14F-4D97-AF65-F5344CB8AC3E}">
        <p14:creationId xmlns:p14="http://schemas.microsoft.com/office/powerpoint/2010/main" val="4271629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down)">
                                      <p:cBhvr>
                                        <p:cTn id="41" dur="580">
                                          <p:stCondLst>
                                            <p:cond delay="0"/>
                                          </p:stCondLst>
                                        </p:cTn>
                                        <p:tgtEl>
                                          <p:spTgt spid="4">
                                            <p:txEl>
                                              <p:pRg st="1" end="1"/>
                                            </p:txEl>
                                          </p:spTgt>
                                        </p:tgtEl>
                                      </p:cBhvr>
                                    </p:animEffect>
                                    <p:anim calcmode="lin" valueType="num">
                                      <p:cBhvr>
                                        <p:cTn id="42"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xEl>
                                              <p:pRg st="1" end="1"/>
                                            </p:txEl>
                                          </p:spTgt>
                                        </p:tgtEl>
                                      </p:cBhvr>
                                      <p:to x="100000" y="60000"/>
                                    </p:animScale>
                                    <p:animScale>
                                      <p:cBhvr>
                                        <p:cTn id="48" dur="166" decel="50000">
                                          <p:stCondLst>
                                            <p:cond delay="676"/>
                                          </p:stCondLst>
                                        </p:cTn>
                                        <p:tgtEl>
                                          <p:spTgt spid="4">
                                            <p:txEl>
                                              <p:pRg st="1" end="1"/>
                                            </p:txEl>
                                          </p:spTgt>
                                        </p:tgtEl>
                                      </p:cBhvr>
                                      <p:to x="100000" y="100000"/>
                                    </p:animScale>
                                    <p:animScale>
                                      <p:cBhvr>
                                        <p:cTn id="49" dur="26">
                                          <p:stCondLst>
                                            <p:cond delay="1312"/>
                                          </p:stCondLst>
                                        </p:cTn>
                                        <p:tgtEl>
                                          <p:spTgt spid="4">
                                            <p:txEl>
                                              <p:pRg st="1" end="1"/>
                                            </p:txEl>
                                          </p:spTgt>
                                        </p:tgtEl>
                                      </p:cBhvr>
                                      <p:to x="100000" y="80000"/>
                                    </p:animScale>
                                    <p:animScale>
                                      <p:cBhvr>
                                        <p:cTn id="50" dur="166" decel="50000">
                                          <p:stCondLst>
                                            <p:cond delay="1338"/>
                                          </p:stCondLst>
                                        </p:cTn>
                                        <p:tgtEl>
                                          <p:spTgt spid="4">
                                            <p:txEl>
                                              <p:pRg st="1" end="1"/>
                                            </p:txEl>
                                          </p:spTgt>
                                        </p:tgtEl>
                                      </p:cBhvr>
                                      <p:to x="100000" y="100000"/>
                                    </p:animScale>
                                    <p:animScale>
                                      <p:cBhvr>
                                        <p:cTn id="51" dur="26">
                                          <p:stCondLst>
                                            <p:cond delay="1642"/>
                                          </p:stCondLst>
                                        </p:cTn>
                                        <p:tgtEl>
                                          <p:spTgt spid="4">
                                            <p:txEl>
                                              <p:pRg st="1" end="1"/>
                                            </p:txEl>
                                          </p:spTgt>
                                        </p:tgtEl>
                                      </p:cBhvr>
                                      <p:to x="100000" y="90000"/>
                                    </p:animScale>
                                    <p:animScale>
                                      <p:cBhvr>
                                        <p:cTn id="52" dur="166" decel="50000">
                                          <p:stCondLst>
                                            <p:cond delay="1668"/>
                                          </p:stCondLst>
                                        </p:cTn>
                                        <p:tgtEl>
                                          <p:spTgt spid="4">
                                            <p:txEl>
                                              <p:pRg st="1" end="1"/>
                                            </p:txEl>
                                          </p:spTgt>
                                        </p:tgtEl>
                                      </p:cBhvr>
                                      <p:to x="100000" y="100000"/>
                                    </p:animScale>
                                    <p:animScale>
                                      <p:cBhvr>
                                        <p:cTn id="53" dur="26">
                                          <p:stCondLst>
                                            <p:cond delay="1808"/>
                                          </p:stCondLst>
                                        </p:cTn>
                                        <p:tgtEl>
                                          <p:spTgt spid="4">
                                            <p:txEl>
                                              <p:pRg st="1" end="1"/>
                                            </p:txEl>
                                          </p:spTgt>
                                        </p:tgtEl>
                                      </p:cBhvr>
                                      <p:to x="100000" y="95000"/>
                                    </p:animScale>
                                    <p:animScale>
                                      <p:cBhvr>
                                        <p:cTn id="54" dur="166" decel="50000">
                                          <p:stCondLst>
                                            <p:cond delay="1834"/>
                                          </p:stCondLst>
                                        </p:cTn>
                                        <p:tgtEl>
                                          <p:spTgt spid="4">
                                            <p:txEl>
                                              <p:pRg st="1" end="1"/>
                                            </p:tx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wipe(down)">
                                      <p:cBhvr>
                                        <p:cTn id="57" dur="580">
                                          <p:stCondLst>
                                            <p:cond delay="0"/>
                                          </p:stCondLst>
                                        </p:cTn>
                                        <p:tgtEl>
                                          <p:spTgt spid="4">
                                            <p:txEl>
                                              <p:pRg st="2" end="2"/>
                                            </p:txEl>
                                          </p:spTgt>
                                        </p:tgtEl>
                                      </p:cBhvr>
                                    </p:animEffect>
                                    <p:anim calcmode="lin" valueType="num">
                                      <p:cBhvr>
                                        <p:cTn id="58"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xEl>
                                              <p:pRg st="2" end="2"/>
                                            </p:txEl>
                                          </p:spTgt>
                                        </p:tgtEl>
                                      </p:cBhvr>
                                      <p:to x="100000" y="60000"/>
                                    </p:animScale>
                                    <p:animScale>
                                      <p:cBhvr>
                                        <p:cTn id="64" dur="166" decel="50000">
                                          <p:stCondLst>
                                            <p:cond delay="676"/>
                                          </p:stCondLst>
                                        </p:cTn>
                                        <p:tgtEl>
                                          <p:spTgt spid="4">
                                            <p:txEl>
                                              <p:pRg st="2" end="2"/>
                                            </p:txEl>
                                          </p:spTgt>
                                        </p:tgtEl>
                                      </p:cBhvr>
                                      <p:to x="100000" y="100000"/>
                                    </p:animScale>
                                    <p:animScale>
                                      <p:cBhvr>
                                        <p:cTn id="65" dur="26">
                                          <p:stCondLst>
                                            <p:cond delay="1312"/>
                                          </p:stCondLst>
                                        </p:cTn>
                                        <p:tgtEl>
                                          <p:spTgt spid="4">
                                            <p:txEl>
                                              <p:pRg st="2" end="2"/>
                                            </p:txEl>
                                          </p:spTgt>
                                        </p:tgtEl>
                                      </p:cBhvr>
                                      <p:to x="100000" y="80000"/>
                                    </p:animScale>
                                    <p:animScale>
                                      <p:cBhvr>
                                        <p:cTn id="66" dur="166" decel="50000">
                                          <p:stCondLst>
                                            <p:cond delay="1338"/>
                                          </p:stCondLst>
                                        </p:cTn>
                                        <p:tgtEl>
                                          <p:spTgt spid="4">
                                            <p:txEl>
                                              <p:pRg st="2" end="2"/>
                                            </p:txEl>
                                          </p:spTgt>
                                        </p:tgtEl>
                                      </p:cBhvr>
                                      <p:to x="100000" y="100000"/>
                                    </p:animScale>
                                    <p:animScale>
                                      <p:cBhvr>
                                        <p:cTn id="67" dur="26">
                                          <p:stCondLst>
                                            <p:cond delay="1642"/>
                                          </p:stCondLst>
                                        </p:cTn>
                                        <p:tgtEl>
                                          <p:spTgt spid="4">
                                            <p:txEl>
                                              <p:pRg st="2" end="2"/>
                                            </p:txEl>
                                          </p:spTgt>
                                        </p:tgtEl>
                                      </p:cBhvr>
                                      <p:to x="100000" y="90000"/>
                                    </p:animScale>
                                    <p:animScale>
                                      <p:cBhvr>
                                        <p:cTn id="68" dur="166" decel="50000">
                                          <p:stCondLst>
                                            <p:cond delay="1668"/>
                                          </p:stCondLst>
                                        </p:cTn>
                                        <p:tgtEl>
                                          <p:spTgt spid="4">
                                            <p:txEl>
                                              <p:pRg st="2" end="2"/>
                                            </p:txEl>
                                          </p:spTgt>
                                        </p:tgtEl>
                                      </p:cBhvr>
                                      <p:to x="100000" y="100000"/>
                                    </p:animScale>
                                    <p:animScale>
                                      <p:cBhvr>
                                        <p:cTn id="69" dur="26">
                                          <p:stCondLst>
                                            <p:cond delay="1808"/>
                                          </p:stCondLst>
                                        </p:cTn>
                                        <p:tgtEl>
                                          <p:spTgt spid="4">
                                            <p:txEl>
                                              <p:pRg st="2" end="2"/>
                                            </p:txEl>
                                          </p:spTgt>
                                        </p:tgtEl>
                                      </p:cBhvr>
                                      <p:to x="100000" y="95000"/>
                                    </p:animScale>
                                    <p:animScale>
                                      <p:cBhvr>
                                        <p:cTn id="70" dur="166" decel="50000">
                                          <p:stCondLst>
                                            <p:cond delay="1834"/>
                                          </p:stCondLst>
                                        </p:cTn>
                                        <p:tgtEl>
                                          <p:spTgt spid="4">
                                            <p:txEl>
                                              <p:pRg st="2" end="2"/>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animEffect transition="in" filter="wipe(down)">
                                      <p:cBhvr>
                                        <p:cTn id="75" dur="580">
                                          <p:stCondLst>
                                            <p:cond delay="0"/>
                                          </p:stCondLst>
                                        </p:cTn>
                                        <p:tgtEl>
                                          <p:spTgt spid="4">
                                            <p:txEl>
                                              <p:pRg st="3" end="3"/>
                                            </p:txEl>
                                          </p:spTgt>
                                        </p:tgtEl>
                                      </p:cBhvr>
                                    </p:animEffect>
                                    <p:anim calcmode="lin" valueType="num">
                                      <p:cBhvr>
                                        <p:cTn id="7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txEl>
                                              <p:pRg st="3" end="3"/>
                                            </p:txEl>
                                          </p:spTgt>
                                        </p:tgtEl>
                                      </p:cBhvr>
                                      <p:to x="100000" y="60000"/>
                                    </p:animScale>
                                    <p:animScale>
                                      <p:cBhvr>
                                        <p:cTn id="82" dur="166" decel="50000">
                                          <p:stCondLst>
                                            <p:cond delay="676"/>
                                          </p:stCondLst>
                                        </p:cTn>
                                        <p:tgtEl>
                                          <p:spTgt spid="4">
                                            <p:txEl>
                                              <p:pRg st="3" end="3"/>
                                            </p:txEl>
                                          </p:spTgt>
                                        </p:tgtEl>
                                      </p:cBhvr>
                                      <p:to x="100000" y="100000"/>
                                    </p:animScale>
                                    <p:animScale>
                                      <p:cBhvr>
                                        <p:cTn id="83" dur="26">
                                          <p:stCondLst>
                                            <p:cond delay="1312"/>
                                          </p:stCondLst>
                                        </p:cTn>
                                        <p:tgtEl>
                                          <p:spTgt spid="4">
                                            <p:txEl>
                                              <p:pRg st="3" end="3"/>
                                            </p:txEl>
                                          </p:spTgt>
                                        </p:tgtEl>
                                      </p:cBhvr>
                                      <p:to x="100000" y="80000"/>
                                    </p:animScale>
                                    <p:animScale>
                                      <p:cBhvr>
                                        <p:cTn id="84" dur="166" decel="50000">
                                          <p:stCondLst>
                                            <p:cond delay="1338"/>
                                          </p:stCondLst>
                                        </p:cTn>
                                        <p:tgtEl>
                                          <p:spTgt spid="4">
                                            <p:txEl>
                                              <p:pRg st="3" end="3"/>
                                            </p:txEl>
                                          </p:spTgt>
                                        </p:tgtEl>
                                      </p:cBhvr>
                                      <p:to x="100000" y="100000"/>
                                    </p:animScale>
                                    <p:animScale>
                                      <p:cBhvr>
                                        <p:cTn id="85" dur="26">
                                          <p:stCondLst>
                                            <p:cond delay="1642"/>
                                          </p:stCondLst>
                                        </p:cTn>
                                        <p:tgtEl>
                                          <p:spTgt spid="4">
                                            <p:txEl>
                                              <p:pRg st="3" end="3"/>
                                            </p:txEl>
                                          </p:spTgt>
                                        </p:tgtEl>
                                      </p:cBhvr>
                                      <p:to x="100000" y="90000"/>
                                    </p:animScale>
                                    <p:animScale>
                                      <p:cBhvr>
                                        <p:cTn id="86" dur="166" decel="50000">
                                          <p:stCondLst>
                                            <p:cond delay="1668"/>
                                          </p:stCondLst>
                                        </p:cTn>
                                        <p:tgtEl>
                                          <p:spTgt spid="4">
                                            <p:txEl>
                                              <p:pRg st="3" end="3"/>
                                            </p:txEl>
                                          </p:spTgt>
                                        </p:tgtEl>
                                      </p:cBhvr>
                                      <p:to x="100000" y="100000"/>
                                    </p:animScale>
                                    <p:animScale>
                                      <p:cBhvr>
                                        <p:cTn id="87" dur="26">
                                          <p:stCondLst>
                                            <p:cond delay="1808"/>
                                          </p:stCondLst>
                                        </p:cTn>
                                        <p:tgtEl>
                                          <p:spTgt spid="4">
                                            <p:txEl>
                                              <p:pRg st="3" end="3"/>
                                            </p:txEl>
                                          </p:spTgt>
                                        </p:tgtEl>
                                      </p:cBhvr>
                                      <p:to x="100000" y="95000"/>
                                    </p:animScale>
                                    <p:animScale>
                                      <p:cBhvr>
                                        <p:cTn id="88" dur="166" decel="50000">
                                          <p:stCondLst>
                                            <p:cond delay="1834"/>
                                          </p:stCondLst>
                                        </p:cTn>
                                        <p:tgtEl>
                                          <p:spTgt spid="4">
                                            <p:txEl>
                                              <p:pRg st="3" end="3"/>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4">
                                            <p:txEl>
                                              <p:pRg st="4" end="4"/>
                                            </p:txEl>
                                          </p:spTgt>
                                        </p:tgtEl>
                                        <p:attrNameLst>
                                          <p:attrName>style.visibility</p:attrName>
                                        </p:attrNameLst>
                                      </p:cBhvr>
                                      <p:to>
                                        <p:strVal val="visible"/>
                                      </p:to>
                                    </p:set>
                                    <p:animEffect transition="in" filter="wipe(down)">
                                      <p:cBhvr>
                                        <p:cTn id="93" dur="580">
                                          <p:stCondLst>
                                            <p:cond delay="0"/>
                                          </p:stCondLst>
                                        </p:cTn>
                                        <p:tgtEl>
                                          <p:spTgt spid="4">
                                            <p:txEl>
                                              <p:pRg st="4" end="4"/>
                                            </p:txEl>
                                          </p:spTgt>
                                        </p:tgtEl>
                                      </p:cBhvr>
                                    </p:animEffect>
                                    <p:anim calcmode="lin" valueType="num">
                                      <p:cBhvr>
                                        <p:cTn id="9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4">
                                            <p:txEl>
                                              <p:pRg st="4" end="4"/>
                                            </p:txEl>
                                          </p:spTgt>
                                        </p:tgtEl>
                                      </p:cBhvr>
                                      <p:to x="100000" y="60000"/>
                                    </p:animScale>
                                    <p:animScale>
                                      <p:cBhvr>
                                        <p:cTn id="100" dur="166" decel="50000">
                                          <p:stCondLst>
                                            <p:cond delay="676"/>
                                          </p:stCondLst>
                                        </p:cTn>
                                        <p:tgtEl>
                                          <p:spTgt spid="4">
                                            <p:txEl>
                                              <p:pRg st="4" end="4"/>
                                            </p:txEl>
                                          </p:spTgt>
                                        </p:tgtEl>
                                      </p:cBhvr>
                                      <p:to x="100000" y="100000"/>
                                    </p:animScale>
                                    <p:animScale>
                                      <p:cBhvr>
                                        <p:cTn id="101" dur="26">
                                          <p:stCondLst>
                                            <p:cond delay="1312"/>
                                          </p:stCondLst>
                                        </p:cTn>
                                        <p:tgtEl>
                                          <p:spTgt spid="4">
                                            <p:txEl>
                                              <p:pRg st="4" end="4"/>
                                            </p:txEl>
                                          </p:spTgt>
                                        </p:tgtEl>
                                      </p:cBhvr>
                                      <p:to x="100000" y="80000"/>
                                    </p:animScale>
                                    <p:animScale>
                                      <p:cBhvr>
                                        <p:cTn id="102" dur="166" decel="50000">
                                          <p:stCondLst>
                                            <p:cond delay="1338"/>
                                          </p:stCondLst>
                                        </p:cTn>
                                        <p:tgtEl>
                                          <p:spTgt spid="4">
                                            <p:txEl>
                                              <p:pRg st="4" end="4"/>
                                            </p:txEl>
                                          </p:spTgt>
                                        </p:tgtEl>
                                      </p:cBhvr>
                                      <p:to x="100000" y="100000"/>
                                    </p:animScale>
                                    <p:animScale>
                                      <p:cBhvr>
                                        <p:cTn id="103" dur="26">
                                          <p:stCondLst>
                                            <p:cond delay="1642"/>
                                          </p:stCondLst>
                                        </p:cTn>
                                        <p:tgtEl>
                                          <p:spTgt spid="4">
                                            <p:txEl>
                                              <p:pRg st="4" end="4"/>
                                            </p:txEl>
                                          </p:spTgt>
                                        </p:tgtEl>
                                      </p:cBhvr>
                                      <p:to x="100000" y="90000"/>
                                    </p:animScale>
                                    <p:animScale>
                                      <p:cBhvr>
                                        <p:cTn id="104" dur="166" decel="50000">
                                          <p:stCondLst>
                                            <p:cond delay="1668"/>
                                          </p:stCondLst>
                                        </p:cTn>
                                        <p:tgtEl>
                                          <p:spTgt spid="4">
                                            <p:txEl>
                                              <p:pRg st="4" end="4"/>
                                            </p:txEl>
                                          </p:spTgt>
                                        </p:tgtEl>
                                      </p:cBhvr>
                                      <p:to x="100000" y="100000"/>
                                    </p:animScale>
                                    <p:animScale>
                                      <p:cBhvr>
                                        <p:cTn id="105" dur="26">
                                          <p:stCondLst>
                                            <p:cond delay="1808"/>
                                          </p:stCondLst>
                                        </p:cTn>
                                        <p:tgtEl>
                                          <p:spTgt spid="4">
                                            <p:txEl>
                                              <p:pRg st="4" end="4"/>
                                            </p:txEl>
                                          </p:spTgt>
                                        </p:tgtEl>
                                      </p:cBhvr>
                                      <p:to x="100000" y="95000"/>
                                    </p:animScale>
                                    <p:animScale>
                                      <p:cBhvr>
                                        <p:cTn id="106" dur="166" decel="50000">
                                          <p:stCondLst>
                                            <p:cond delay="1834"/>
                                          </p:stCondLst>
                                        </p:cTn>
                                        <p:tgtEl>
                                          <p:spTgt spid="4">
                                            <p:txEl>
                                              <p:pRg st="4" end="4"/>
                                            </p:txEl>
                                          </p:spTgt>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4">
                                            <p:txEl>
                                              <p:pRg st="5" end="5"/>
                                            </p:txEl>
                                          </p:spTgt>
                                        </p:tgtEl>
                                        <p:attrNameLst>
                                          <p:attrName>style.visibility</p:attrName>
                                        </p:attrNameLst>
                                      </p:cBhvr>
                                      <p:to>
                                        <p:strVal val="visible"/>
                                      </p:to>
                                    </p:set>
                                    <p:animEffect transition="in" filter="wipe(down)">
                                      <p:cBhvr>
                                        <p:cTn id="111" dur="580">
                                          <p:stCondLst>
                                            <p:cond delay="0"/>
                                          </p:stCondLst>
                                        </p:cTn>
                                        <p:tgtEl>
                                          <p:spTgt spid="4">
                                            <p:txEl>
                                              <p:pRg st="5" end="5"/>
                                            </p:txEl>
                                          </p:spTgt>
                                        </p:tgtEl>
                                      </p:cBhvr>
                                    </p:animEffect>
                                    <p:anim calcmode="lin" valueType="num">
                                      <p:cBhvr>
                                        <p:cTn id="112"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4">
                                            <p:txEl>
                                              <p:pRg st="5" end="5"/>
                                            </p:txEl>
                                          </p:spTgt>
                                        </p:tgtEl>
                                      </p:cBhvr>
                                      <p:to x="100000" y="60000"/>
                                    </p:animScale>
                                    <p:animScale>
                                      <p:cBhvr>
                                        <p:cTn id="118" dur="166" decel="50000">
                                          <p:stCondLst>
                                            <p:cond delay="676"/>
                                          </p:stCondLst>
                                        </p:cTn>
                                        <p:tgtEl>
                                          <p:spTgt spid="4">
                                            <p:txEl>
                                              <p:pRg st="5" end="5"/>
                                            </p:txEl>
                                          </p:spTgt>
                                        </p:tgtEl>
                                      </p:cBhvr>
                                      <p:to x="100000" y="100000"/>
                                    </p:animScale>
                                    <p:animScale>
                                      <p:cBhvr>
                                        <p:cTn id="119" dur="26">
                                          <p:stCondLst>
                                            <p:cond delay="1312"/>
                                          </p:stCondLst>
                                        </p:cTn>
                                        <p:tgtEl>
                                          <p:spTgt spid="4">
                                            <p:txEl>
                                              <p:pRg st="5" end="5"/>
                                            </p:txEl>
                                          </p:spTgt>
                                        </p:tgtEl>
                                      </p:cBhvr>
                                      <p:to x="100000" y="80000"/>
                                    </p:animScale>
                                    <p:animScale>
                                      <p:cBhvr>
                                        <p:cTn id="120" dur="166" decel="50000">
                                          <p:stCondLst>
                                            <p:cond delay="1338"/>
                                          </p:stCondLst>
                                        </p:cTn>
                                        <p:tgtEl>
                                          <p:spTgt spid="4">
                                            <p:txEl>
                                              <p:pRg st="5" end="5"/>
                                            </p:txEl>
                                          </p:spTgt>
                                        </p:tgtEl>
                                      </p:cBhvr>
                                      <p:to x="100000" y="100000"/>
                                    </p:animScale>
                                    <p:animScale>
                                      <p:cBhvr>
                                        <p:cTn id="121" dur="26">
                                          <p:stCondLst>
                                            <p:cond delay="1642"/>
                                          </p:stCondLst>
                                        </p:cTn>
                                        <p:tgtEl>
                                          <p:spTgt spid="4">
                                            <p:txEl>
                                              <p:pRg st="5" end="5"/>
                                            </p:txEl>
                                          </p:spTgt>
                                        </p:tgtEl>
                                      </p:cBhvr>
                                      <p:to x="100000" y="90000"/>
                                    </p:animScale>
                                    <p:animScale>
                                      <p:cBhvr>
                                        <p:cTn id="122" dur="166" decel="50000">
                                          <p:stCondLst>
                                            <p:cond delay="1668"/>
                                          </p:stCondLst>
                                        </p:cTn>
                                        <p:tgtEl>
                                          <p:spTgt spid="4">
                                            <p:txEl>
                                              <p:pRg st="5" end="5"/>
                                            </p:txEl>
                                          </p:spTgt>
                                        </p:tgtEl>
                                      </p:cBhvr>
                                      <p:to x="100000" y="100000"/>
                                    </p:animScale>
                                    <p:animScale>
                                      <p:cBhvr>
                                        <p:cTn id="123" dur="26">
                                          <p:stCondLst>
                                            <p:cond delay="1808"/>
                                          </p:stCondLst>
                                        </p:cTn>
                                        <p:tgtEl>
                                          <p:spTgt spid="4">
                                            <p:txEl>
                                              <p:pRg st="5" end="5"/>
                                            </p:txEl>
                                          </p:spTgt>
                                        </p:tgtEl>
                                      </p:cBhvr>
                                      <p:to x="100000" y="95000"/>
                                    </p:animScale>
                                    <p:animScale>
                                      <p:cBhvr>
                                        <p:cTn id="124" dur="166" decel="50000">
                                          <p:stCondLst>
                                            <p:cond delay="1834"/>
                                          </p:stCondLst>
                                        </p:cTn>
                                        <p:tgtEl>
                                          <p:spTgt spid="4">
                                            <p:txEl>
                                              <p:pRg st="5" end="5"/>
                                            </p:txEl>
                                          </p:spTgt>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4">
                                            <p:txEl>
                                              <p:pRg st="6" end="6"/>
                                            </p:txEl>
                                          </p:spTgt>
                                        </p:tgtEl>
                                        <p:attrNameLst>
                                          <p:attrName>style.visibility</p:attrName>
                                        </p:attrNameLst>
                                      </p:cBhvr>
                                      <p:to>
                                        <p:strVal val="visible"/>
                                      </p:to>
                                    </p:set>
                                    <p:animEffect transition="in" filter="wipe(down)">
                                      <p:cBhvr>
                                        <p:cTn id="129" dur="580">
                                          <p:stCondLst>
                                            <p:cond delay="0"/>
                                          </p:stCondLst>
                                        </p:cTn>
                                        <p:tgtEl>
                                          <p:spTgt spid="4">
                                            <p:txEl>
                                              <p:pRg st="6" end="6"/>
                                            </p:txEl>
                                          </p:spTgt>
                                        </p:tgtEl>
                                      </p:cBhvr>
                                    </p:animEffect>
                                    <p:anim calcmode="lin" valueType="num">
                                      <p:cBhvr>
                                        <p:cTn id="130"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35" dur="26">
                                          <p:stCondLst>
                                            <p:cond delay="650"/>
                                          </p:stCondLst>
                                        </p:cTn>
                                        <p:tgtEl>
                                          <p:spTgt spid="4">
                                            <p:txEl>
                                              <p:pRg st="6" end="6"/>
                                            </p:txEl>
                                          </p:spTgt>
                                        </p:tgtEl>
                                      </p:cBhvr>
                                      <p:to x="100000" y="60000"/>
                                    </p:animScale>
                                    <p:animScale>
                                      <p:cBhvr>
                                        <p:cTn id="136" dur="166" decel="50000">
                                          <p:stCondLst>
                                            <p:cond delay="676"/>
                                          </p:stCondLst>
                                        </p:cTn>
                                        <p:tgtEl>
                                          <p:spTgt spid="4">
                                            <p:txEl>
                                              <p:pRg st="6" end="6"/>
                                            </p:txEl>
                                          </p:spTgt>
                                        </p:tgtEl>
                                      </p:cBhvr>
                                      <p:to x="100000" y="100000"/>
                                    </p:animScale>
                                    <p:animScale>
                                      <p:cBhvr>
                                        <p:cTn id="137" dur="26">
                                          <p:stCondLst>
                                            <p:cond delay="1312"/>
                                          </p:stCondLst>
                                        </p:cTn>
                                        <p:tgtEl>
                                          <p:spTgt spid="4">
                                            <p:txEl>
                                              <p:pRg st="6" end="6"/>
                                            </p:txEl>
                                          </p:spTgt>
                                        </p:tgtEl>
                                      </p:cBhvr>
                                      <p:to x="100000" y="80000"/>
                                    </p:animScale>
                                    <p:animScale>
                                      <p:cBhvr>
                                        <p:cTn id="138" dur="166" decel="50000">
                                          <p:stCondLst>
                                            <p:cond delay="1338"/>
                                          </p:stCondLst>
                                        </p:cTn>
                                        <p:tgtEl>
                                          <p:spTgt spid="4">
                                            <p:txEl>
                                              <p:pRg st="6" end="6"/>
                                            </p:txEl>
                                          </p:spTgt>
                                        </p:tgtEl>
                                      </p:cBhvr>
                                      <p:to x="100000" y="100000"/>
                                    </p:animScale>
                                    <p:animScale>
                                      <p:cBhvr>
                                        <p:cTn id="139" dur="26">
                                          <p:stCondLst>
                                            <p:cond delay="1642"/>
                                          </p:stCondLst>
                                        </p:cTn>
                                        <p:tgtEl>
                                          <p:spTgt spid="4">
                                            <p:txEl>
                                              <p:pRg st="6" end="6"/>
                                            </p:txEl>
                                          </p:spTgt>
                                        </p:tgtEl>
                                      </p:cBhvr>
                                      <p:to x="100000" y="90000"/>
                                    </p:animScale>
                                    <p:animScale>
                                      <p:cBhvr>
                                        <p:cTn id="140" dur="166" decel="50000">
                                          <p:stCondLst>
                                            <p:cond delay="1668"/>
                                          </p:stCondLst>
                                        </p:cTn>
                                        <p:tgtEl>
                                          <p:spTgt spid="4">
                                            <p:txEl>
                                              <p:pRg st="6" end="6"/>
                                            </p:txEl>
                                          </p:spTgt>
                                        </p:tgtEl>
                                      </p:cBhvr>
                                      <p:to x="100000" y="100000"/>
                                    </p:animScale>
                                    <p:animScale>
                                      <p:cBhvr>
                                        <p:cTn id="141" dur="26">
                                          <p:stCondLst>
                                            <p:cond delay="1808"/>
                                          </p:stCondLst>
                                        </p:cTn>
                                        <p:tgtEl>
                                          <p:spTgt spid="4">
                                            <p:txEl>
                                              <p:pRg st="6" end="6"/>
                                            </p:txEl>
                                          </p:spTgt>
                                        </p:tgtEl>
                                      </p:cBhvr>
                                      <p:to x="100000" y="95000"/>
                                    </p:animScale>
                                    <p:animScale>
                                      <p:cBhvr>
                                        <p:cTn id="142" dur="166" decel="50000">
                                          <p:stCondLst>
                                            <p:cond delay="1834"/>
                                          </p:stCondLst>
                                        </p:cTn>
                                        <p:tgtEl>
                                          <p:spTgt spid="4">
                                            <p:txEl>
                                              <p:pRg st="6" end="6"/>
                                            </p:txEl>
                                          </p:spTgt>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nodeType="clickEffect">
                                  <p:stCondLst>
                                    <p:cond delay="0"/>
                                  </p:stCondLst>
                                  <p:childTnLst>
                                    <p:set>
                                      <p:cBhvr>
                                        <p:cTn id="158" dur="1" fill="hold">
                                          <p:stCondLst>
                                            <p:cond delay="0"/>
                                          </p:stCondLst>
                                        </p:cTn>
                                        <p:tgtEl>
                                          <p:spTgt spid="5"/>
                                        </p:tgtEl>
                                        <p:attrNameLst>
                                          <p:attrName>style.visibility</p:attrName>
                                        </p:attrNameLst>
                                      </p:cBhvr>
                                      <p:to>
                                        <p:strVal val="visible"/>
                                      </p:to>
                                    </p:set>
                                    <p:animEffect transition="in" filter="fade">
                                      <p:cBhvr>
                                        <p:cTn id="159" dur="1000"/>
                                        <p:tgtEl>
                                          <p:spTgt spid="5"/>
                                        </p:tgtEl>
                                      </p:cBhvr>
                                    </p:animEffect>
                                    <p:anim calcmode="lin" valueType="num">
                                      <p:cBhvr>
                                        <p:cTn id="160" dur="1000" fill="hold"/>
                                        <p:tgtEl>
                                          <p:spTgt spid="5"/>
                                        </p:tgtEl>
                                        <p:attrNameLst>
                                          <p:attrName>ppt_x</p:attrName>
                                        </p:attrNameLst>
                                      </p:cBhvr>
                                      <p:tavLst>
                                        <p:tav tm="0">
                                          <p:val>
                                            <p:strVal val="#ppt_x"/>
                                          </p:val>
                                        </p:tav>
                                        <p:tav tm="100000">
                                          <p:val>
                                            <p:strVal val="#ppt_x"/>
                                          </p:val>
                                        </p:tav>
                                      </p:tavLst>
                                    </p:anim>
                                    <p:anim calcmode="lin" valueType="num">
                                      <p:cBhvr>
                                        <p:cTn id="16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latin typeface="Algerian" panose="04020705040A02060702" pitchFamily="82" charset="0"/>
              </a:rPr>
              <a:t>Best Practices </a:t>
            </a:r>
            <a:endParaRPr lang="en-US" dirty="0">
              <a:latin typeface="Algerian" panose="04020705040A02060702" pitchFamily="82" charset="0"/>
            </a:endParaRPr>
          </a:p>
        </p:txBody>
      </p:sp>
      <p:sp>
        <p:nvSpPr>
          <p:cNvPr id="3" name="Text Placeholder 2"/>
          <p:cNvSpPr>
            <a:spLocks noGrp="1"/>
          </p:cNvSpPr>
          <p:nvPr>
            <p:ph type="body" idx="1"/>
          </p:nvPr>
        </p:nvSpPr>
        <p:spPr/>
        <p:txBody>
          <a:bodyPr/>
          <a:lstStyle/>
          <a:p>
            <a:r>
              <a:rPr lang="en-US" dirty="0" smtClean="0"/>
              <a:t>Outdated </a:t>
            </a:r>
            <a:endParaRPr lang="en-US" dirty="0"/>
          </a:p>
        </p:txBody>
      </p:sp>
      <p:sp>
        <p:nvSpPr>
          <p:cNvPr id="5" name="Text Placeholder 4"/>
          <p:cNvSpPr>
            <a:spLocks noGrp="1"/>
          </p:cNvSpPr>
          <p:nvPr>
            <p:ph type="body" sz="quarter" idx="3"/>
          </p:nvPr>
        </p:nvSpPr>
        <p:spPr/>
        <p:txBody>
          <a:bodyPr/>
          <a:lstStyle/>
          <a:p>
            <a:r>
              <a:rPr lang="en-US" dirty="0" smtClean="0"/>
              <a:t>Updated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82369864"/>
              </p:ext>
            </p:extLst>
          </p:nvPr>
        </p:nvGraphicFramePr>
        <p:xfrm>
          <a:off x="76200" y="553844"/>
          <a:ext cx="8991600" cy="5755516"/>
        </p:xfrm>
        <a:graphic>
          <a:graphicData uri="http://schemas.openxmlformats.org/drawingml/2006/table">
            <a:tbl>
              <a:tblPr firstRow="1" bandRow="1">
                <a:tableStyleId>{5C22544A-7EE6-4342-B048-85BDC9FD1C3A}</a:tableStyleId>
              </a:tblPr>
              <a:tblGrid>
                <a:gridCol w="4495800"/>
                <a:gridCol w="4495800"/>
              </a:tblGrid>
              <a:tr h="817756">
                <a:tc>
                  <a:txBody>
                    <a:bodyPr/>
                    <a:lstStyle/>
                    <a:p>
                      <a:pPr algn="ctr"/>
                      <a:r>
                        <a:rPr lang="en-US" sz="3200" dirty="0" smtClean="0"/>
                        <a:t>Outdated</a:t>
                      </a:r>
                      <a:endParaRPr lang="en-US" sz="3200" dirty="0"/>
                    </a:p>
                  </a:txBody>
                  <a:tcPr/>
                </a:tc>
                <a:tc>
                  <a:txBody>
                    <a:bodyPr/>
                    <a:lstStyle/>
                    <a:p>
                      <a:pPr algn="ctr"/>
                      <a:r>
                        <a:rPr lang="en-US" sz="3200" dirty="0" smtClean="0"/>
                        <a:t>Updated</a:t>
                      </a:r>
                      <a:endParaRPr lang="en-US" dirty="0"/>
                    </a:p>
                  </a:txBody>
                  <a:tcPr/>
                </a:tc>
              </a:tr>
              <a:tr h="1174750">
                <a:tc>
                  <a:txBody>
                    <a:bodyPr/>
                    <a:lstStyle/>
                    <a:p>
                      <a:r>
                        <a:rPr lang="en-US" dirty="0" smtClean="0"/>
                        <a:t>Reading Strategies</a:t>
                      </a:r>
                    </a:p>
                    <a:p>
                      <a:pPr marL="285750" indent="-285750">
                        <a:buFontTx/>
                        <a:buChar char="-"/>
                      </a:pPr>
                      <a:r>
                        <a:rPr lang="en-US" dirty="0" smtClean="0"/>
                        <a:t>Round Robin</a:t>
                      </a:r>
                    </a:p>
                    <a:p>
                      <a:pPr marL="285750" indent="-285750">
                        <a:buFontTx/>
                        <a:buChar char="-"/>
                      </a:pPr>
                      <a:r>
                        <a:rPr lang="en-US" dirty="0" smtClean="0"/>
                        <a:t>Popcorn</a:t>
                      </a:r>
                      <a:endParaRPr lang="en-US" dirty="0"/>
                    </a:p>
                  </a:txBody>
                  <a:tcPr/>
                </a:tc>
                <a:tc>
                  <a:txBody>
                    <a:bodyPr/>
                    <a:lstStyle/>
                    <a:p>
                      <a:r>
                        <a:rPr lang="en-US" dirty="0" smtClean="0"/>
                        <a:t>Reading Strategies</a:t>
                      </a:r>
                    </a:p>
                    <a:p>
                      <a:pPr marL="285750" indent="-285750">
                        <a:buFontTx/>
                        <a:buChar char="-"/>
                      </a:pPr>
                      <a:r>
                        <a:rPr lang="en-US" baseline="0" dirty="0" smtClean="0"/>
                        <a:t>Consider purpose!</a:t>
                      </a:r>
                    </a:p>
                    <a:p>
                      <a:pPr marL="0" indent="0">
                        <a:buFontTx/>
                        <a:buNone/>
                      </a:pPr>
                      <a:r>
                        <a:rPr lang="en-US" baseline="0" dirty="0" smtClean="0"/>
                        <a:t>    *fluency- choral or echo reading</a:t>
                      </a:r>
                    </a:p>
                    <a:p>
                      <a:pPr marL="0" indent="0">
                        <a:buFontTx/>
                        <a:buNone/>
                      </a:pPr>
                      <a:r>
                        <a:rPr lang="en-US" baseline="0" dirty="0" smtClean="0"/>
                        <a:t>    *content- graphic organizers, </a:t>
                      </a:r>
                    </a:p>
                    <a:p>
                      <a:pPr marL="0" indent="0">
                        <a:buFontTx/>
                        <a:buNone/>
                      </a:pPr>
                      <a:r>
                        <a:rPr lang="en-US" baseline="0" dirty="0" smtClean="0"/>
                        <a:t>      annotation, anticipation guides, or</a:t>
                      </a:r>
                    </a:p>
                    <a:p>
                      <a:pPr marL="0" indent="0">
                        <a:buFontTx/>
                        <a:buNone/>
                      </a:pPr>
                      <a:r>
                        <a:rPr lang="en-US" dirty="0" smtClean="0"/>
                        <a:t>      reciprocal</a:t>
                      </a:r>
                      <a:r>
                        <a:rPr lang="en-US" baseline="0" dirty="0" smtClean="0"/>
                        <a:t> teaching</a:t>
                      </a:r>
                      <a:endParaRPr lang="en-US" dirty="0"/>
                    </a:p>
                  </a:txBody>
                  <a:tcPr/>
                </a:tc>
              </a:tr>
              <a:tr h="1174750">
                <a:tc>
                  <a:txBody>
                    <a:bodyPr/>
                    <a:lstStyle/>
                    <a:p>
                      <a:r>
                        <a:rPr lang="en-US" dirty="0" smtClean="0"/>
                        <a:t>Learning Styles</a:t>
                      </a:r>
                    </a:p>
                    <a:p>
                      <a:r>
                        <a:rPr lang="en-US" dirty="0" smtClean="0"/>
                        <a:t>-Kinesthetic</a:t>
                      </a:r>
                    </a:p>
                    <a:p>
                      <a:r>
                        <a:rPr lang="en-US" dirty="0" smtClean="0"/>
                        <a:t>-Auditory</a:t>
                      </a:r>
                    </a:p>
                    <a:p>
                      <a:r>
                        <a:rPr lang="en-US" dirty="0" smtClean="0"/>
                        <a:t>-Visual</a:t>
                      </a:r>
                      <a:endParaRPr lang="en-US" dirty="0"/>
                    </a:p>
                  </a:txBody>
                  <a:tcPr/>
                </a:tc>
                <a:tc>
                  <a:txBody>
                    <a:bodyPr/>
                    <a:lstStyle/>
                    <a:p>
                      <a:r>
                        <a:rPr lang="en-US" dirty="0" smtClean="0"/>
                        <a:t>Learning Styles</a:t>
                      </a:r>
                    </a:p>
                    <a:p>
                      <a:pPr marL="285750" indent="-285750">
                        <a:buFontTx/>
                        <a:buChar char="-"/>
                      </a:pPr>
                      <a:r>
                        <a:rPr lang="en-US" dirty="0" smtClean="0"/>
                        <a:t>Ability</a:t>
                      </a:r>
                    </a:p>
                    <a:p>
                      <a:pPr marL="285750" indent="-285750">
                        <a:buFontTx/>
                        <a:buChar char="-"/>
                      </a:pPr>
                      <a:r>
                        <a:rPr lang="en-US" dirty="0" smtClean="0"/>
                        <a:t>Readiness</a:t>
                      </a:r>
                      <a:r>
                        <a:rPr lang="en-US" baseline="0" dirty="0" smtClean="0"/>
                        <a:t> (background knowledge)</a:t>
                      </a:r>
                    </a:p>
                    <a:p>
                      <a:pPr marL="285750" indent="-285750">
                        <a:buFontTx/>
                        <a:buChar char="-"/>
                      </a:pPr>
                      <a:r>
                        <a:rPr lang="en-US" baseline="0" dirty="0" smtClean="0"/>
                        <a:t>Interest</a:t>
                      </a:r>
                      <a:endParaRPr lang="en-US" dirty="0"/>
                    </a:p>
                  </a:txBody>
                  <a:tcPr/>
                </a:tc>
              </a:tr>
              <a:tr h="1174750">
                <a:tc>
                  <a:txBody>
                    <a:bodyPr/>
                    <a:lstStyle/>
                    <a:p>
                      <a:r>
                        <a:rPr lang="en-US" dirty="0" smtClean="0"/>
                        <a:t>Teacher</a:t>
                      </a:r>
                      <a:r>
                        <a:rPr lang="en-US" baseline="0" dirty="0" smtClean="0"/>
                        <a:t> led learning</a:t>
                      </a:r>
                    </a:p>
                    <a:p>
                      <a:r>
                        <a:rPr lang="en-US" baseline="0" dirty="0" smtClean="0"/>
                        <a:t>-Summarizing</a:t>
                      </a:r>
                    </a:p>
                    <a:p>
                      <a:r>
                        <a:rPr lang="en-US" baseline="0" dirty="0" smtClean="0"/>
                        <a:t>-Synthesizing</a:t>
                      </a:r>
                    </a:p>
                    <a:p>
                      <a:r>
                        <a:rPr lang="en-US" baseline="0" dirty="0" smtClean="0"/>
                        <a:t>-Arbiters of knowledge</a:t>
                      </a:r>
                      <a:endParaRPr lang="en-US" dirty="0" smtClean="0"/>
                    </a:p>
                  </a:txBody>
                  <a:tcPr/>
                </a:tc>
                <a:tc>
                  <a:txBody>
                    <a:bodyPr/>
                    <a:lstStyle/>
                    <a:p>
                      <a:r>
                        <a:rPr lang="en-US" dirty="0" smtClean="0"/>
                        <a:t>Teacher led</a:t>
                      </a:r>
                      <a:r>
                        <a:rPr lang="en-US" baseline="0" dirty="0" smtClean="0"/>
                        <a:t> learning</a:t>
                      </a:r>
                    </a:p>
                    <a:p>
                      <a:r>
                        <a:rPr lang="en-US" baseline="0" dirty="0" smtClean="0"/>
                        <a:t>- ALL students need to make meaning of the learning themselves or they will not build understanding of the content. This means: verbal processing, hearing alternative approaches of thinking, reasoning, and problem solving</a:t>
                      </a:r>
                      <a:endParaRPr lang="en-US" dirty="0"/>
                    </a:p>
                  </a:txBody>
                  <a:tcPr/>
                </a:tc>
              </a:tr>
            </a:tbl>
          </a:graphicData>
        </a:graphic>
      </p:graphicFrame>
      <p:sp>
        <p:nvSpPr>
          <p:cNvPr id="9" name="TextBox 8"/>
          <p:cNvSpPr txBox="1"/>
          <p:nvPr/>
        </p:nvSpPr>
        <p:spPr>
          <a:xfrm>
            <a:off x="1676400" y="6400800"/>
            <a:ext cx="6781800" cy="381000"/>
          </a:xfrm>
          <a:prstGeom prst="rect">
            <a:avLst/>
          </a:prstGeom>
          <a:noFill/>
        </p:spPr>
        <p:txBody>
          <a:bodyPr wrap="square" rtlCol="0">
            <a:spAutoFit/>
          </a:bodyPr>
          <a:lstStyle/>
          <a:p>
            <a:r>
              <a:rPr lang="en-US" dirty="0" smtClean="0"/>
              <a:t>                     @</a:t>
            </a:r>
            <a:r>
              <a:rPr lang="en-US" dirty="0" err="1" smtClean="0"/>
              <a:t>SAHoneybadger</a:t>
            </a:r>
            <a:r>
              <a:rPr lang="en-US" dirty="0"/>
              <a:t> </a:t>
            </a:r>
            <a:r>
              <a:rPr lang="en-US" dirty="0" smtClean="0"/>
              <a:t>#</a:t>
            </a:r>
            <a:r>
              <a:rPr lang="en-US" dirty="0" err="1" smtClean="0"/>
              <a:t>NVNBClead</a:t>
            </a:r>
            <a:r>
              <a:rPr lang="en-US" dirty="0" smtClean="0"/>
              <a:t> </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794" y="6400800"/>
            <a:ext cx="381000" cy="381000"/>
          </a:xfrm>
          <a:prstGeom prst="rect">
            <a:avLst/>
          </a:prstGeom>
        </p:spPr>
      </p:pic>
    </p:spTree>
    <p:extLst>
      <p:ext uri="{BB962C8B-B14F-4D97-AF65-F5344CB8AC3E}">
        <p14:creationId xmlns:p14="http://schemas.microsoft.com/office/powerpoint/2010/main" val="989391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Four next Cohort meeting is November 18</a:t>
            </a:r>
            <a:r>
              <a:rPr lang="en-US" baseline="30000" dirty="0" smtClean="0"/>
              <a:t>th</a:t>
            </a:r>
            <a:r>
              <a:rPr lang="en-US" dirty="0" smtClean="0"/>
              <a:t> from 10:30-4pm</a:t>
            </a:r>
          </a:p>
          <a:p>
            <a:r>
              <a:rPr lang="en-US" dirty="0" smtClean="0"/>
              <a:t>A “final” copy of Component 2 must be submitted to Nicolette Smith by November 15</a:t>
            </a:r>
            <a:r>
              <a:rPr lang="en-US" baseline="30000" dirty="0" smtClean="0"/>
              <a:t>th</a:t>
            </a:r>
            <a:r>
              <a:rPr lang="en-US" dirty="0" smtClean="0"/>
              <a:t> </a:t>
            </a:r>
          </a:p>
          <a:p>
            <a:pPr lvl="1"/>
            <a:r>
              <a:rPr lang="en-US" dirty="0" smtClean="0">
                <a:solidFill>
                  <a:srgbClr val="FF0000"/>
                </a:solidFill>
              </a:rPr>
              <a:t>E-mail</a:t>
            </a:r>
            <a:r>
              <a:rPr lang="en-US" dirty="0" smtClean="0"/>
              <a:t> to nsmith@washoeschools.net</a:t>
            </a:r>
          </a:p>
          <a:p>
            <a:pPr lvl="1"/>
            <a:r>
              <a:rPr lang="en-US" dirty="0" smtClean="0">
                <a:solidFill>
                  <a:srgbClr val="FF0000"/>
                </a:solidFill>
              </a:rPr>
              <a:t>Dropbox</a:t>
            </a:r>
            <a:r>
              <a:rPr lang="en-US" dirty="0" smtClean="0"/>
              <a:t> share with nsmith@washoeschools.net</a:t>
            </a:r>
          </a:p>
          <a:p>
            <a:pPr lvl="1"/>
            <a:r>
              <a:rPr lang="en-US" dirty="0" smtClean="0">
                <a:solidFill>
                  <a:srgbClr val="FF0000"/>
                </a:solidFill>
              </a:rPr>
              <a:t>Google drive </a:t>
            </a:r>
            <a:r>
              <a:rPr lang="en-US" dirty="0" smtClean="0"/>
              <a:t>(nsmithboards@gmail.com)</a:t>
            </a:r>
            <a:endParaRPr lang="en-US" dirty="0"/>
          </a:p>
        </p:txBody>
      </p:sp>
    </p:spTree>
    <p:extLst>
      <p:ext uri="{BB962C8B-B14F-4D97-AF65-F5344CB8AC3E}">
        <p14:creationId xmlns:p14="http://schemas.microsoft.com/office/powerpoint/2010/main" val="249068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62112F8-42E3-4CFB-A09E-C5A331D475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 snow scene slide design</Template>
  <TotalTime>275</TotalTime>
  <Words>3879</Words>
  <Application>Microsoft Office PowerPoint</Application>
  <PresentationFormat>On-screen Show (4:3)</PresentationFormat>
  <Paragraphs>243</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Algerian</vt:lpstr>
      <vt:lpstr>Arial</vt:lpstr>
      <vt:lpstr>Calibri</vt:lpstr>
      <vt:lpstr>Georgia</vt:lpstr>
      <vt:lpstr>Office Theme</vt:lpstr>
      <vt:lpstr>PowerPoint Presentation</vt:lpstr>
      <vt:lpstr>    Welcome Back Candidates </vt:lpstr>
      <vt:lpstr>Best Practices </vt:lpstr>
      <vt:lpstr>Next Steps</vt:lpstr>
    </vt:vector>
  </TitlesOfParts>
  <Company>Washoe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Nicolette</dc:creator>
  <cp:keywords/>
  <cp:lastModifiedBy>Smith, Nicolette</cp:lastModifiedBy>
  <cp:revision>15</cp:revision>
  <dcterms:created xsi:type="dcterms:W3CDTF">2014-12-01T21:04:05Z</dcterms:created>
  <dcterms:modified xsi:type="dcterms:W3CDTF">2016-10-12T20:17:04Z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TC019648039991</vt:lpwstr>
  </property>
</Properties>
</file>